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409" r:id="rId5"/>
    <p:sldId id="410" r:id="rId6"/>
    <p:sldId id="340" r:id="rId7"/>
    <p:sldId id="339" r:id="rId8"/>
    <p:sldId id="344" r:id="rId9"/>
    <p:sldId id="345" r:id="rId10"/>
    <p:sldId id="343" r:id="rId11"/>
    <p:sldId id="341" r:id="rId12"/>
    <p:sldId id="342" r:id="rId13"/>
    <p:sldId id="400" r:id="rId14"/>
    <p:sldId id="411" r:id="rId15"/>
    <p:sldId id="347" r:id="rId16"/>
    <p:sldId id="348" r:id="rId17"/>
    <p:sldId id="351" r:id="rId18"/>
    <p:sldId id="350" r:id="rId19"/>
    <p:sldId id="401" r:id="rId20"/>
    <p:sldId id="412" r:id="rId21"/>
    <p:sldId id="353" r:id="rId22"/>
    <p:sldId id="354" r:id="rId23"/>
    <p:sldId id="363" r:id="rId24"/>
    <p:sldId id="355" r:id="rId25"/>
    <p:sldId id="356" r:id="rId26"/>
    <p:sldId id="402" r:id="rId27"/>
    <p:sldId id="413" r:id="rId28"/>
    <p:sldId id="358" r:id="rId29"/>
    <p:sldId id="359" r:id="rId30"/>
    <p:sldId id="361" r:id="rId31"/>
    <p:sldId id="360" r:id="rId32"/>
    <p:sldId id="362" r:id="rId33"/>
    <p:sldId id="403" r:id="rId34"/>
    <p:sldId id="414" r:id="rId35"/>
    <p:sldId id="365" r:id="rId36"/>
    <p:sldId id="366" r:id="rId37"/>
    <p:sldId id="367" r:id="rId38"/>
    <p:sldId id="368" r:id="rId39"/>
    <p:sldId id="369" r:id="rId40"/>
    <p:sldId id="404" r:id="rId41"/>
    <p:sldId id="415" r:id="rId42"/>
    <p:sldId id="371" r:id="rId43"/>
    <p:sldId id="372" r:id="rId44"/>
    <p:sldId id="373" r:id="rId45"/>
    <p:sldId id="374" r:id="rId46"/>
    <p:sldId id="375" r:id="rId47"/>
    <p:sldId id="376" r:id="rId48"/>
    <p:sldId id="399" r:id="rId49"/>
    <p:sldId id="405" r:id="rId50"/>
    <p:sldId id="417" r:id="rId51"/>
    <p:sldId id="378" r:id="rId52"/>
    <p:sldId id="379" r:id="rId53"/>
    <p:sldId id="380" r:id="rId54"/>
    <p:sldId id="381" r:id="rId55"/>
    <p:sldId id="382" r:id="rId56"/>
    <p:sldId id="406" r:id="rId57"/>
    <p:sldId id="418" r:id="rId58"/>
    <p:sldId id="383" r:id="rId59"/>
    <p:sldId id="384" r:id="rId60"/>
    <p:sldId id="385" r:id="rId61"/>
    <p:sldId id="386" r:id="rId62"/>
    <p:sldId id="387" r:id="rId63"/>
    <p:sldId id="389" r:id="rId64"/>
    <p:sldId id="391" r:id="rId65"/>
    <p:sldId id="388" r:id="rId66"/>
    <p:sldId id="407" r:id="rId67"/>
    <p:sldId id="419" r:id="rId68"/>
    <p:sldId id="393" r:id="rId69"/>
    <p:sldId id="394" r:id="rId70"/>
    <p:sldId id="395" r:id="rId71"/>
    <p:sldId id="397" r:id="rId72"/>
    <p:sldId id="396" r:id="rId73"/>
    <p:sldId id="398" r:id="rId74"/>
    <p:sldId id="40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A98"/>
    <a:srgbClr val="6C6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02CFC-9DC7-4AD1-97B1-25F37D97CADB}" v="77" dt="2023-07-31T14:17:26.857"/>
    <p1510:client id="{7C1A6F51-3F5B-4B94-A79F-0787B9DFD711}" v="1" dt="2023-07-31T14:38:06.645"/>
    <p1510:client id="{EF830CDF-B0A1-4086-9AB0-BDB5ADC8930D}" v="9" dt="2023-08-01T10:18:51.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O'Connor" userId="d3b9681a-6783-45a0-a9cd-fbceb3f6df13" providerId="ADAL" clId="{EF830CDF-B0A1-4086-9AB0-BDB5ADC8930D}"/>
    <pc:docChg chg="undo custSel modSld">
      <pc:chgData name="Priscilla O'Connor" userId="d3b9681a-6783-45a0-a9cd-fbceb3f6df13" providerId="ADAL" clId="{EF830CDF-B0A1-4086-9AB0-BDB5ADC8930D}" dt="2023-08-01T10:18:20.270" v="91"/>
      <pc:docMkLst>
        <pc:docMk/>
      </pc:docMkLst>
      <pc:sldChg chg="modSp mod">
        <pc:chgData name="Priscilla O'Connor" userId="d3b9681a-6783-45a0-a9cd-fbceb3f6df13" providerId="ADAL" clId="{EF830CDF-B0A1-4086-9AB0-BDB5ADC8930D}" dt="2023-08-01T10:06:09.780" v="0" actId="14861"/>
        <pc:sldMkLst>
          <pc:docMk/>
          <pc:sldMk cId="2256625190" sldId="360"/>
        </pc:sldMkLst>
        <pc:picChg chg="mod">
          <ac:chgData name="Priscilla O'Connor" userId="d3b9681a-6783-45a0-a9cd-fbceb3f6df13" providerId="ADAL" clId="{EF830CDF-B0A1-4086-9AB0-BDB5ADC8930D}" dt="2023-08-01T10:06:09.780" v="0" actId="14861"/>
          <ac:picMkLst>
            <pc:docMk/>
            <pc:sldMk cId="2256625190" sldId="360"/>
            <ac:picMk id="6" creationId="{EBCDB812-B0A6-3827-5EB5-D1C12435CE04}"/>
          </ac:picMkLst>
        </pc:picChg>
      </pc:sldChg>
      <pc:sldChg chg="modSp mod">
        <pc:chgData name="Priscilla O'Connor" userId="d3b9681a-6783-45a0-a9cd-fbceb3f6df13" providerId="ADAL" clId="{EF830CDF-B0A1-4086-9AB0-BDB5ADC8930D}" dt="2023-08-01T10:06:40.032" v="9" actId="1036"/>
        <pc:sldMkLst>
          <pc:docMk/>
          <pc:sldMk cId="3431189738" sldId="368"/>
        </pc:sldMkLst>
        <pc:picChg chg="mod">
          <ac:chgData name="Priscilla O'Connor" userId="d3b9681a-6783-45a0-a9cd-fbceb3f6df13" providerId="ADAL" clId="{EF830CDF-B0A1-4086-9AB0-BDB5ADC8930D}" dt="2023-08-01T10:06:35.828" v="5" actId="1036"/>
          <ac:picMkLst>
            <pc:docMk/>
            <pc:sldMk cId="3431189738" sldId="368"/>
            <ac:picMk id="4" creationId="{4BFEE024-2334-1EC2-3BD7-72977717F158}"/>
          </ac:picMkLst>
        </pc:picChg>
        <pc:picChg chg="mod">
          <ac:chgData name="Priscilla O'Connor" userId="d3b9681a-6783-45a0-a9cd-fbceb3f6df13" providerId="ADAL" clId="{EF830CDF-B0A1-4086-9AB0-BDB5ADC8930D}" dt="2023-08-01T10:06:38.492" v="7" actId="1036"/>
          <ac:picMkLst>
            <pc:docMk/>
            <pc:sldMk cId="3431189738" sldId="368"/>
            <ac:picMk id="10" creationId="{BA104A3E-2DFA-FE53-FA93-6E7F9F22C4CC}"/>
          </ac:picMkLst>
        </pc:picChg>
        <pc:picChg chg="mod">
          <ac:chgData name="Priscilla O'Connor" userId="d3b9681a-6783-45a0-a9cd-fbceb3f6df13" providerId="ADAL" clId="{EF830CDF-B0A1-4086-9AB0-BDB5ADC8930D}" dt="2023-08-01T10:06:40.032" v="9" actId="1036"/>
          <ac:picMkLst>
            <pc:docMk/>
            <pc:sldMk cId="3431189738" sldId="368"/>
            <ac:picMk id="12" creationId="{D591B09C-DE87-68AD-4D71-8DAD633BB0B4}"/>
          </ac:picMkLst>
        </pc:picChg>
      </pc:sldChg>
      <pc:sldChg chg="addSp delSp modSp mod">
        <pc:chgData name="Priscilla O'Connor" userId="d3b9681a-6783-45a0-a9cd-fbceb3f6df13" providerId="ADAL" clId="{EF830CDF-B0A1-4086-9AB0-BDB5ADC8930D}" dt="2023-08-01T10:17:03.626" v="81" actId="1076"/>
        <pc:sldMkLst>
          <pc:docMk/>
          <pc:sldMk cId="2200935577" sldId="373"/>
        </pc:sldMkLst>
        <pc:spChg chg="mod">
          <ac:chgData name="Priscilla O'Connor" userId="d3b9681a-6783-45a0-a9cd-fbceb3f6df13" providerId="ADAL" clId="{EF830CDF-B0A1-4086-9AB0-BDB5ADC8930D}" dt="2023-08-01T10:16:11.099" v="71" actId="14100"/>
          <ac:spMkLst>
            <pc:docMk/>
            <pc:sldMk cId="2200935577" sldId="373"/>
            <ac:spMk id="106" creationId="{00000000-0000-0000-0000-000000000000}"/>
          </ac:spMkLst>
        </pc:spChg>
        <pc:picChg chg="del">
          <ac:chgData name="Priscilla O'Connor" userId="d3b9681a-6783-45a0-a9cd-fbceb3f6df13" providerId="ADAL" clId="{EF830CDF-B0A1-4086-9AB0-BDB5ADC8930D}" dt="2023-08-01T10:16:01.188" v="69" actId="478"/>
          <ac:picMkLst>
            <pc:docMk/>
            <pc:sldMk cId="2200935577" sldId="373"/>
            <ac:picMk id="3" creationId="{C3034D7A-0EF2-D2B2-99AF-C573581E350F}"/>
          </ac:picMkLst>
        </pc:picChg>
        <pc:picChg chg="add mod">
          <ac:chgData name="Priscilla O'Connor" userId="d3b9681a-6783-45a0-a9cd-fbceb3f6df13" providerId="ADAL" clId="{EF830CDF-B0A1-4086-9AB0-BDB5ADC8930D}" dt="2023-08-01T10:17:03.626" v="81" actId="1076"/>
          <ac:picMkLst>
            <pc:docMk/>
            <pc:sldMk cId="2200935577" sldId="373"/>
            <ac:picMk id="9" creationId="{767AAAFD-2283-6655-CD65-7E4BF9B83D81}"/>
          </ac:picMkLst>
        </pc:picChg>
        <pc:picChg chg="add mod">
          <ac:chgData name="Priscilla O'Connor" userId="d3b9681a-6783-45a0-a9cd-fbceb3f6df13" providerId="ADAL" clId="{EF830CDF-B0A1-4086-9AB0-BDB5ADC8930D}" dt="2023-08-01T10:16:55.413" v="80" actId="1076"/>
          <ac:picMkLst>
            <pc:docMk/>
            <pc:sldMk cId="2200935577" sldId="373"/>
            <ac:picMk id="11" creationId="{40324403-49A9-0E86-87B3-E7484BD7950A}"/>
          </ac:picMkLst>
        </pc:picChg>
      </pc:sldChg>
      <pc:sldChg chg="addSp delSp modSp mod">
        <pc:chgData name="Priscilla O'Connor" userId="d3b9681a-6783-45a0-a9cd-fbceb3f6df13" providerId="ADAL" clId="{EF830CDF-B0A1-4086-9AB0-BDB5ADC8930D}" dt="2023-08-01T10:13:36.520" v="59"/>
        <pc:sldMkLst>
          <pc:docMk/>
          <pc:sldMk cId="3350692489" sldId="380"/>
        </pc:sldMkLst>
        <pc:spChg chg="mod">
          <ac:chgData name="Priscilla O'Connor" userId="d3b9681a-6783-45a0-a9cd-fbceb3f6df13" providerId="ADAL" clId="{EF830CDF-B0A1-4086-9AB0-BDB5ADC8930D}" dt="2023-08-01T10:12:34.040" v="43" actId="14100"/>
          <ac:spMkLst>
            <pc:docMk/>
            <pc:sldMk cId="3350692489" sldId="380"/>
            <ac:spMk id="106" creationId="{00000000-0000-0000-0000-000000000000}"/>
          </ac:spMkLst>
        </pc:spChg>
        <pc:picChg chg="add del mod modCrop">
          <ac:chgData name="Priscilla O'Connor" userId="d3b9681a-6783-45a0-a9cd-fbceb3f6df13" providerId="ADAL" clId="{EF830CDF-B0A1-4086-9AB0-BDB5ADC8930D}" dt="2023-08-01T10:12:28.156" v="41" actId="478"/>
          <ac:picMkLst>
            <pc:docMk/>
            <pc:sldMk cId="3350692489" sldId="380"/>
            <ac:picMk id="7" creationId="{5B5E80E4-C675-E570-612F-2ABA47B782E9}"/>
          </ac:picMkLst>
        </pc:picChg>
        <pc:picChg chg="add del mod">
          <ac:chgData name="Priscilla O'Connor" userId="d3b9681a-6783-45a0-a9cd-fbceb3f6df13" providerId="ADAL" clId="{EF830CDF-B0A1-4086-9AB0-BDB5ADC8930D}" dt="2023-08-01T10:13:36.017" v="58" actId="478"/>
          <ac:picMkLst>
            <pc:docMk/>
            <pc:sldMk cId="3350692489" sldId="380"/>
            <ac:picMk id="9" creationId="{DFA6C624-318C-CD66-54A4-F914F8D89EB3}"/>
          </ac:picMkLst>
        </pc:picChg>
        <pc:picChg chg="add mod">
          <ac:chgData name="Priscilla O'Connor" userId="d3b9681a-6783-45a0-a9cd-fbceb3f6df13" providerId="ADAL" clId="{EF830CDF-B0A1-4086-9AB0-BDB5ADC8930D}" dt="2023-08-01T10:13:36.520" v="59"/>
          <ac:picMkLst>
            <pc:docMk/>
            <pc:sldMk cId="3350692489" sldId="380"/>
            <ac:picMk id="10" creationId="{5EB4EB22-590F-2217-471E-5D56CC0D1D30}"/>
          </ac:picMkLst>
        </pc:picChg>
      </pc:sldChg>
      <pc:sldChg chg="addSp delSp modSp mod">
        <pc:chgData name="Priscilla O'Connor" userId="d3b9681a-6783-45a0-a9cd-fbceb3f6df13" providerId="ADAL" clId="{EF830CDF-B0A1-4086-9AB0-BDB5ADC8930D}" dt="2023-08-01T10:14:36.145" v="67" actId="21"/>
        <pc:sldMkLst>
          <pc:docMk/>
          <pc:sldMk cId="3056778099" sldId="386"/>
        </pc:sldMkLst>
        <pc:spChg chg="mod">
          <ac:chgData name="Priscilla O'Connor" userId="d3b9681a-6783-45a0-a9cd-fbceb3f6df13" providerId="ADAL" clId="{EF830CDF-B0A1-4086-9AB0-BDB5ADC8930D}" dt="2023-08-01T10:12:08.445" v="36" actId="14100"/>
          <ac:spMkLst>
            <pc:docMk/>
            <pc:sldMk cId="3056778099" sldId="386"/>
            <ac:spMk id="106" creationId="{00000000-0000-0000-0000-000000000000}"/>
          </ac:spMkLst>
        </pc:spChg>
        <pc:picChg chg="add del mod modCrop">
          <ac:chgData name="Priscilla O'Connor" userId="d3b9681a-6783-45a0-a9cd-fbceb3f6df13" providerId="ADAL" clId="{EF830CDF-B0A1-4086-9AB0-BDB5ADC8930D}" dt="2023-08-01T10:12:01.087" v="35" actId="478"/>
          <ac:picMkLst>
            <pc:docMk/>
            <pc:sldMk cId="3056778099" sldId="386"/>
            <ac:picMk id="7" creationId="{199894D8-42DF-5A53-C49C-72D61BE7E77B}"/>
          </ac:picMkLst>
        </pc:picChg>
        <pc:picChg chg="add mod">
          <ac:chgData name="Priscilla O'Connor" userId="d3b9681a-6783-45a0-a9cd-fbceb3f6df13" providerId="ADAL" clId="{EF830CDF-B0A1-4086-9AB0-BDB5ADC8930D}" dt="2023-08-01T10:12:21.427" v="40" actId="12788"/>
          <ac:picMkLst>
            <pc:docMk/>
            <pc:sldMk cId="3056778099" sldId="386"/>
            <ac:picMk id="9" creationId="{754504E0-9124-2253-0C40-E004677D29E3}"/>
          </ac:picMkLst>
        </pc:picChg>
        <pc:picChg chg="add del mod">
          <ac:chgData name="Priscilla O'Connor" userId="d3b9681a-6783-45a0-a9cd-fbceb3f6df13" providerId="ADAL" clId="{EF830CDF-B0A1-4086-9AB0-BDB5ADC8930D}" dt="2023-08-01T10:13:31.030" v="57" actId="21"/>
          <ac:picMkLst>
            <pc:docMk/>
            <pc:sldMk cId="3056778099" sldId="386"/>
            <ac:picMk id="10" creationId="{E78AE752-C628-67B9-69AA-91696EF71728}"/>
          </ac:picMkLst>
        </pc:picChg>
        <pc:picChg chg="add del mod">
          <ac:chgData name="Priscilla O'Connor" userId="d3b9681a-6783-45a0-a9cd-fbceb3f6df13" providerId="ADAL" clId="{EF830CDF-B0A1-4086-9AB0-BDB5ADC8930D}" dt="2023-08-01T10:14:36.145" v="67" actId="21"/>
          <ac:picMkLst>
            <pc:docMk/>
            <pc:sldMk cId="3056778099" sldId="386"/>
            <ac:picMk id="11" creationId="{D06CFA31-654E-241A-5372-B0110B9F577F}"/>
          </ac:picMkLst>
        </pc:picChg>
      </pc:sldChg>
      <pc:sldChg chg="addSp delSp modSp mod">
        <pc:chgData name="Priscilla O'Connor" userId="d3b9681a-6783-45a0-a9cd-fbceb3f6df13" providerId="ADAL" clId="{EF830CDF-B0A1-4086-9AB0-BDB5ADC8930D}" dt="2023-08-01T10:18:16.309" v="90" actId="21"/>
        <pc:sldMkLst>
          <pc:docMk/>
          <pc:sldMk cId="3259543649" sldId="387"/>
        </pc:sldMkLst>
        <pc:picChg chg="add del mod">
          <ac:chgData name="Priscilla O'Connor" userId="d3b9681a-6783-45a0-a9cd-fbceb3f6df13" providerId="ADAL" clId="{EF830CDF-B0A1-4086-9AB0-BDB5ADC8930D}" dt="2023-08-01T10:14:28.111" v="63" actId="21"/>
          <ac:picMkLst>
            <pc:docMk/>
            <pc:sldMk cId="3259543649" sldId="387"/>
            <ac:picMk id="8" creationId="{1819D3B6-743E-4E69-8275-8A9C35030838}"/>
          </ac:picMkLst>
        </pc:picChg>
        <pc:picChg chg="add mod">
          <ac:chgData name="Priscilla O'Connor" userId="d3b9681a-6783-45a0-a9cd-fbceb3f6df13" providerId="ADAL" clId="{EF830CDF-B0A1-4086-9AB0-BDB5ADC8930D}" dt="2023-08-01T10:14:38.846" v="68"/>
          <ac:picMkLst>
            <pc:docMk/>
            <pc:sldMk cId="3259543649" sldId="387"/>
            <ac:picMk id="9" creationId="{8C69B893-5F0D-36B9-A602-B7F6A6FD4780}"/>
          </ac:picMkLst>
        </pc:picChg>
        <pc:picChg chg="add del mod">
          <ac:chgData name="Priscilla O'Connor" userId="d3b9681a-6783-45a0-a9cd-fbceb3f6df13" providerId="ADAL" clId="{EF830CDF-B0A1-4086-9AB0-BDB5ADC8930D}" dt="2023-08-01T10:18:16.309" v="90" actId="21"/>
          <ac:picMkLst>
            <pc:docMk/>
            <pc:sldMk cId="3259543649" sldId="387"/>
            <ac:picMk id="10" creationId="{344E2F6B-FDD9-6C49-141F-45513953ECDC}"/>
          </ac:picMkLst>
        </pc:picChg>
      </pc:sldChg>
      <pc:sldChg chg="addSp delSp modSp mod">
        <pc:chgData name="Priscilla O'Connor" userId="d3b9681a-6783-45a0-a9cd-fbceb3f6df13" providerId="ADAL" clId="{EF830CDF-B0A1-4086-9AB0-BDB5ADC8930D}" dt="2023-08-01T10:18:20.270" v="91"/>
        <pc:sldMkLst>
          <pc:docMk/>
          <pc:sldMk cId="3930043144" sldId="396"/>
        </pc:sldMkLst>
        <pc:picChg chg="add del mod">
          <ac:chgData name="Priscilla O'Connor" userId="d3b9681a-6783-45a0-a9cd-fbceb3f6df13" providerId="ADAL" clId="{EF830CDF-B0A1-4086-9AB0-BDB5ADC8930D}" dt="2023-08-01T10:18:07.602" v="86" actId="21"/>
          <ac:picMkLst>
            <pc:docMk/>
            <pc:sldMk cId="3930043144" sldId="396"/>
            <ac:picMk id="8" creationId="{2A82B4F5-EF8C-F4EE-DA04-82BAA31F7A8D}"/>
          </ac:picMkLst>
        </pc:picChg>
        <pc:picChg chg="add mod">
          <ac:chgData name="Priscilla O'Connor" userId="d3b9681a-6783-45a0-a9cd-fbceb3f6df13" providerId="ADAL" clId="{EF830CDF-B0A1-4086-9AB0-BDB5ADC8930D}" dt="2023-08-01T10:18:20.270" v="91"/>
          <ac:picMkLst>
            <pc:docMk/>
            <pc:sldMk cId="3930043144" sldId="396"/>
            <ac:picMk id="9" creationId="{17F7C66A-55B0-4DD9-6B3D-D6E40942B884}"/>
          </ac:picMkLst>
        </pc:picChg>
      </pc:sldChg>
    </pc:docChg>
  </pc:docChgLst>
  <pc:docChgLst>
    <pc:chgData name="Priscilla O'Connor" userId="d3b9681a-6783-45a0-a9cd-fbceb3f6df13" providerId="ADAL" clId="{2E102CFC-9DC7-4AD1-97B1-25F37D97CADB}"/>
    <pc:docChg chg="undo custSel addSld delSld modSld sldOrd">
      <pc:chgData name="Priscilla O'Connor" userId="d3b9681a-6783-45a0-a9cd-fbceb3f6df13" providerId="ADAL" clId="{2E102CFC-9DC7-4AD1-97B1-25F37D97CADB}" dt="2023-07-31T14:11:46.282" v="2472" actId="14861"/>
      <pc:docMkLst>
        <pc:docMk/>
      </pc:docMkLst>
      <pc:sldChg chg="del">
        <pc:chgData name="Priscilla O'Connor" userId="d3b9681a-6783-45a0-a9cd-fbceb3f6df13" providerId="ADAL" clId="{2E102CFC-9DC7-4AD1-97B1-25F37D97CADB}" dt="2023-07-27T11:02:42.821" v="76" actId="2696"/>
        <pc:sldMkLst>
          <pc:docMk/>
          <pc:sldMk cId="2480414118" sldId="280"/>
        </pc:sldMkLst>
      </pc:sldChg>
      <pc:sldChg chg="del">
        <pc:chgData name="Priscilla O'Connor" userId="d3b9681a-6783-45a0-a9cd-fbceb3f6df13" providerId="ADAL" clId="{2E102CFC-9DC7-4AD1-97B1-25F37D97CADB}" dt="2023-07-27T11:04:17.971" v="109" actId="2696"/>
        <pc:sldMkLst>
          <pc:docMk/>
          <pc:sldMk cId="2084195746" sldId="300"/>
        </pc:sldMkLst>
      </pc:sldChg>
      <pc:sldChg chg="modSp mod">
        <pc:chgData name="Priscilla O'Connor" userId="d3b9681a-6783-45a0-a9cd-fbceb3f6df13" providerId="ADAL" clId="{2E102CFC-9DC7-4AD1-97B1-25F37D97CADB}" dt="2023-07-30T23:53:19.725" v="156" actId="1076"/>
        <pc:sldMkLst>
          <pc:docMk/>
          <pc:sldMk cId="1317899953" sldId="339"/>
        </pc:sldMkLst>
        <pc:spChg chg="mod">
          <ac:chgData name="Priscilla O'Connor" userId="d3b9681a-6783-45a0-a9cd-fbceb3f6df13" providerId="ADAL" clId="{2E102CFC-9DC7-4AD1-97B1-25F37D97CADB}" dt="2023-07-30T23:53:19.725" v="156" actId="1076"/>
          <ac:spMkLst>
            <pc:docMk/>
            <pc:sldMk cId="1317899953" sldId="339"/>
            <ac:spMk id="100" creationId="{00000000-0000-0000-0000-000000000000}"/>
          </ac:spMkLst>
        </pc:spChg>
        <pc:spChg chg="mod">
          <ac:chgData name="Priscilla O'Connor" userId="d3b9681a-6783-45a0-a9cd-fbceb3f6df13" providerId="ADAL" clId="{2E102CFC-9DC7-4AD1-97B1-25F37D97CADB}" dt="2023-07-30T23:51:50.140" v="114" actId="948"/>
          <ac:spMkLst>
            <pc:docMk/>
            <pc:sldMk cId="1317899953" sldId="339"/>
            <ac:spMk id="101" creationId="{00000000-0000-0000-0000-000000000000}"/>
          </ac:spMkLst>
        </pc:spChg>
      </pc:sldChg>
      <pc:sldChg chg="modSp mod">
        <pc:chgData name="Priscilla O'Connor" userId="d3b9681a-6783-45a0-a9cd-fbceb3f6df13" providerId="ADAL" clId="{2E102CFC-9DC7-4AD1-97B1-25F37D97CADB}" dt="2023-07-30T23:55:03.653" v="178" actId="1076"/>
        <pc:sldMkLst>
          <pc:docMk/>
          <pc:sldMk cId="1297765425" sldId="340"/>
        </pc:sldMkLst>
        <pc:spChg chg="mod">
          <ac:chgData name="Priscilla O'Connor" userId="d3b9681a-6783-45a0-a9cd-fbceb3f6df13" providerId="ADAL" clId="{2E102CFC-9DC7-4AD1-97B1-25F37D97CADB}" dt="2023-07-30T23:55:03.653" v="178" actId="1076"/>
          <ac:spMkLst>
            <pc:docMk/>
            <pc:sldMk cId="1297765425" sldId="340"/>
            <ac:spMk id="106" creationId="{00000000-0000-0000-0000-000000000000}"/>
          </ac:spMkLst>
        </pc:spChg>
        <pc:spChg chg="mod">
          <ac:chgData name="Priscilla O'Connor" userId="d3b9681a-6783-45a0-a9cd-fbceb3f6df13" providerId="ADAL" clId="{2E102CFC-9DC7-4AD1-97B1-25F37D97CADB}" dt="2023-07-30T23:53:58.601" v="157" actId="207"/>
          <ac:spMkLst>
            <pc:docMk/>
            <pc:sldMk cId="1297765425" sldId="340"/>
            <ac:spMk id="107" creationId="{00000000-0000-0000-0000-000000000000}"/>
          </ac:spMkLst>
        </pc:spChg>
      </pc:sldChg>
      <pc:sldChg chg="addSp delSp modSp mod">
        <pc:chgData name="Priscilla O'Connor" userId="d3b9681a-6783-45a0-a9cd-fbceb3f6df13" providerId="ADAL" clId="{2E102CFC-9DC7-4AD1-97B1-25F37D97CADB}" dt="2023-07-31T00:33:05.950" v="486" actId="1076"/>
        <pc:sldMkLst>
          <pc:docMk/>
          <pc:sldMk cId="654005205" sldId="341"/>
        </pc:sldMkLst>
        <pc:spChg chg="mod">
          <ac:chgData name="Priscilla O'Connor" userId="d3b9681a-6783-45a0-a9cd-fbceb3f6df13" providerId="ADAL" clId="{2E102CFC-9DC7-4AD1-97B1-25F37D97CADB}" dt="2023-07-31T00:13:17.697" v="421" actId="14100"/>
          <ac:spMkLst>
            <pc:docMk/>
            <pc:sldMk cId="654005205" sldId="341"/>
            <ac:spMk id="140" creationId="{00000000-0000-0000-0000-000000000000}"/>
          </ac:spMkLst>
        </pc:spChg>
        <pc:spChg chg="mod">
          <ac:chgData name="Priscilla O'Connor" userId="d3b9681a-6783-45a0-a9cd-fbceb3f6df13" providerId="ADAL" clId="{2E102CFC-9DC7-4AD1-97B1-25F37D97CADB}" dt="2023-07-31T00:03:23.069" v="354" actId="1076"/>
          <ac:spMkLst>
            <pc:docMk/>
            <pc:sldMk cId="654005205" sldId="341"/>
            <ac:spMk id="141" creationId="{00000000-0000-0000-0000-000000000000}"/>
          </ac:spMkLst>
        </pc:spChg>
        <pc:picChg chg="add del mod">
          <ac:chgData name="Priscilla O'Connor" userId="d3b9681a-6783-45a0-a9cd-fbceb3f6df13" providerId="ADAL" clId="{2E102CFC-9DC7-4AD1-97B1-25F37D97CADB}" dt="2023-07-31T00:20:38.252" v="437" actId="478"/>
          <ac:picMkLst>
            <pc:docMk/>
            <pc:sldMk cId="654005205" sldId="341"/>
            <ac:picMk id="3" creationId="{DC103CD7-4267-413F-A6A2-CF50D208C9DE}"/>
          </ac:picMkLst>
        </pc:picChg>
        <pc:picChg chg="add del mod">
          <ac:chgData name="Priscilla O'Connor" userId="d3b9681a-6783-45a0-a9cd-fbceb3f6df13" providerId="ADAL" clId="{2E102CFC-9DC7-4AD1-97B1-25F37D97CADB}" dt="2023-07-31T00:20:36.249" v="436" actId="478"/>
          <ac:picMkLst>
            <pc:docMk/>
            <pc:sldMk cId="654005205" sldId="341"/>
            <ac:picMk id="5" creationId="{66DE9E62-6B7B-97FC-DD06-E891F829F078}"/>
          </ac:picMkLst>
        </pc:picChg>
        <pc:picChg chg="add del mod">
          <ac:chgData name="Priscilla O'Connor" userId="d3b9681a-6783-45a0-a9cd-fbceb3f6df13" providerId="ADAL" clId="{2E102CFC-9DC7-4AD1-97B1-25F37D97CADB}" dt="2023-07-31T00:20:35.687" v="435" actId="478"/>
          <ac:picMkLst>
            <pc:docMk/>
            <pc:sldMk cId="654005205" sldId="341"/>
            <ac:picMk id="7" creationId="{431107ED-DFA6-C969-34FC-829887DB1740}"/>
          </ac:picMkLst>
        </pc:picChg>
        <pc:picChg chg="add del mod">
          <ac:chgData name="Priscilla O'Connor" userId="d3b9681a-6783-45a0-a9cd-fbceb3f6df13" providerId="ADAL" clId="{2E102CFC-9DC7-4AD1-97B1-25F37D97CADB}" dt="2023-07-31T00:20:35.057" v="434" actId="478"/>
          <ac:picMkLst>
            <pc:docMk/>
            <pc:sldMk cId="654005205" sldId="341"/>
            <ac:picMk id="9" creationId="{8B49823A-2725-100E-2880-8F883DB07ABF}"/>
          </ac:picMkLst>
        </pc:picChg>
        <pc:picChg chg="add del mod modCrop">
          <ac:chgData name="Priscilla O'Connor" userId="d3b9681a-6783-45a0-a9cd-fbceb3f6df13" providerId="ADAL" clId="{2E102CFC-9DC7-4AD1-97B1-25F37D97CADB}" dt="2023-07-31T00:24:50.300" v="450" actId="478"/>
          <ac:picMkLst>
            <pc:docMk/>
            <pc:sldMk cId="654005205" sldId="341"/>
            <ac:picMk id="11" creationId="{F395E905-713F-CB22-B31F-DD9BD1600EF0}"/>
          </ac:picMkLst>
        </pc:picChg>
        <pc:picChg chg="add mod modCrop">
          <ac:chgData name="Priscilla O'Connor" userId="d3b9681a-6783-45a0-a9cd-fbceb3f6df13" providerId="ADAL" clId="{2E102CFC-9DC7-4AD1-97B1-25F37D97CADB}" dt="2023-07-31T00:33:05.950" v="486" actId="1076"/>
          <ac:picMkLst>
            <pc:docMk/>
            <pc:sldMk cId="654005205" sldId="341"/>
            <ac:picMk id="13" creationId="{882360FD-F4AA-9A60-BE83-BAA4B7360D96}"/>
          </ac:picMkLst>
        </pc:picChg>
        <pc:picChg chg="add mod modCrop">
          <ac:chgData name="Priscilla O'Connor" userId="d3b9681a-6783-45a0-a9cd-fbceb3f6df13" providerId="ADAL" clId="{2E102CFC-9DC7-4AD1-97B1-25F37D97CADB}" dt="2023-07-31T00:32:59.932" v="483" actId="1076"/>
          <ac:picMkLst>
            <pc:docMk/>
            <pc:sldMk cId="654005205" sldId="341"/>
            <ac:picMk id="15" creationId="{A7E77189-5294-E56D-EA0F-B8E818C4D759}"/>
          </ac:picMkLst>
        </pc:picChg>
        <pc:picChg chg="add mod">
          <ac:chgData name="Priscilla O'Connor" userId="d3b9681a-6783-45a0-a9cd-fbceb3f6df13" providerId="ADAL" clId="{2E102CFC-9DC7-4AD1-97B1-25F37D97CADB}" dt="2023-07-31T00:32:58.334" v="482" actId="1076"/>
          <ac:picMkLst>
            <pc:docMk/>
            <pc:sldMk cId="654005205" sldId="341"/>
            <ac:picMk id="17" creationId="{AD529811-7079-7413-176B-FB736701BC40}"/>
          </ac:picMkLst>
        </pc:picChg>
      </pc:sldChg>
      <pc:sldChg chg="addSp modSp mod">
        <pc:chgData name="Priscilla O'Connor" userId="d3b9681a-6783-45a0-a9cd-fbceb3f6df13" providerId="ADAL" clId="{2E102CFC-9DC7-4AD1-97B1-25F37D97CADB}" dt="2023-07-31T00:39:13.561" v="495" actId="1076"/>
        <pc:sldMkLst>
          <pc:docMk/>
          <pc:sldMk cId="1597710607" sldId="342"/>
        </pc:sldMkLst>
        <pc:spChg chg="mod">
          <ac:chgData name="Priscilla O'Connor" userId="d3b9681a-6783-45a0-a9cd-fbceb3f6df13" providerId="ADAL" clId="{2E102CFC-9DC7-4AD1-97B1-25F37D97CADB}" dt="2023-07-31T00:03:38.718" v="356" actId="207"/>
          <ac:spMkLst>
            <pc:docMk/>
            <pc:sldMk cId="1597710607" sldId="342"/>
            <ac:spMk id="140" creationId="{00000000-0000-0000-0000-000000000000}"/>
          </ac:spMkLst>
        </pc:spChg>
        <pc:spChg chg="mod">
          <ac:chgData name="Priscilla O'Connor" userId="d3b9681a-6783-45a0-a9cd-fbceb3f6df13" providerId="ADAL" clId="{2E102CFC-9DC7-4AD1-97B1-25F37D97CADB}" dt="2023-07-31T00:04:21.838" v="364" actId="14100"/>
          <ac:spMkLst>
            <pc:docMk/>
            <pc:sldMk cId="1597710607" sldId="342"/>
            <ac:spMk id="141" creationId="{00000000-0000-0000-0000-000000000000}"/>
          </ac:spMkLst>
        </pc:spChg>
        <pc:picChg chg="add mod modCrop">
          <ac:chgData name="Priscilla O'Connor" userId="d3b9681a-6783-45a0-a9cd-fbceb3f6df13" providerId="ADAL" clId="{2E102CFC-9DC7-4AD1-97B1-25F37D97CADB}" dt="2023-07-31T00:39:13.561" v="495" actId="1076"/>
          <ac:picMkLst>
            <pc:docMk/>
            <pc:sldMk cId="1597710607" sldId="342"/>
            <ac:picMk id="3" creationId="{5CD23C3B-FB1B-30C6-1BE5-E3DE089817A5}"/>
          </ac:picMkLst>
        </pc:picChg>
      </pc:sldChg>
      <pc:sldChg chg="addSp delSp modSp mod">
        <pc:chgData name="Priscilla O'Connor" userId="d3b9681a-6783-45a0-a9cd-fbceb3f6df13" providerId="ADAL" clId="{2E102CFC-9DC7-4AD1-97B1-25F37D97CADB}" dt="2023-07-31T00:02:04.699" v="324" actId="14100"/>
        <pc:sldMkLst>
          <pc:docMk/>
          <pc:sldMk cId="1158236797" sldId="343"/>
        </pc:sldMkLst>
        <pc:spChg chg="add mod">
          <ac:chgData name="Priscilla O'Connor" userId="d3b9681a-6783-45a0-a9cd-fbceb3f6df13" providerId="ADAL" clId="{2E102CFC-9DC7-4AD1-97B1-25F37D97CADB}" dt="2023-07-31T00:01:51.322" v="323" actId="14100"/>
          <ac:spMkLst>
            <pc:docMk/>
            <pc:sldMk cId="1158236797" sldId="343"/>
            <ac:spMk id="5" creationId="{4832F761-DD70-F7F4-288C-61E37CB5A3D3}"/>
          </ac:spMkLst>
        </pc:spChg>
        <pc:spChg chg="mod">
          <ac:chgData name="Priscilla O'Connor" userId="d3b9681a-6783-45a0-a9cd-fbceb3f6df13" providerId="ADAL" clId="{2E102CFC-9DC7-4AD1-97B1-25F37D97CADB}" dt="2023-07-31T00:01:01.845" v="233" actId="207"/>
          <ac:spMkLst>
            <pc:docMk/>
            <pc:sldMk cId="1158236797" sldId="343"/>
            <ac:spMk id="140" creationId="{00000000-0000-0000-0000-000000000000}"/>
          </ac:spMkLst>
        </pc:spChg>
        <pc:spChg chg="del">
          <ac:chgData name="Priscilla O'Connor" userId="d3b9681a-6783-45a0-a9cd-fbceb3f6df13" providerId="ADAL" clId="{2E102CFC-9DC7-4AD1-97B1-25F37D97CADB}" dt="2023-07-31T00:00:44.720" v="226" actId="478"/>
          <ac:spMkLst>
            <pc:docMk/>
            <pc:sldMk cId="1158236797" sldId="343"/>
            <ac:spMk id="141" creationId="{00000000-0000-0000-0000-000000000000}"/>
          </ac:spMkLst>
        </pc:spChg>
        <pc:picChg chg="del">
          <ac:chgData name="Priscilla O'Connor" userId="d3b9681a-6783-45a0-a9cd-fbceb3f6df13" providerId="ADAL" clId="{2E102CFC-9DC7-4AD1-97B1-25F37D97CADB}" dt="2023-07-31T00:00:41.638" v="225" actId="478"/>
          <ac:picMkLst>
            <pc:docMk/>
            <pc:sldMk cId="1158236797" sldId="343"/>
            <ac:picMk id="3" creationId="{692CACDC-4208-8C8B-4869-A79C71892BF9}"/>
          </ac:picMkLst>
        </pc:picChg>
        <pc:picChg chg="add mod">
          <ac:chgData name="Priscilla O'Connor" userId="d3b9681a-6783-45a0-a9cd-fbceb3f6df13" providerId="ADAL" clId="{2E102CFC-9DC7-4AD1-97B1-25F37D97CADB}" dt="2023-07-31T00:02:04.699" v="324" actId="14100"/>
          <ac:picMkLst>
            <pc:docMk/>
            <pc:sldMk cId="1158236797" sldId="343"/>
            <ac:picMk id="4" creationId="{D2845D97-72D7-6947-DC90-E19BA50ECCA2}"/>
          </ac:picMkLst>
        </pc:picChg>
      </pc:sldChg>
      <pc:sldChg chg="addSp modSp mod">
        <pc:chgData name="Priscilla O'Connor" userId="d3b9681a-6783-45a0-a9cd-fbceb3f6df13" providerId="ADAL" clId="{2E102CFC-9DC7-4AD1-97B1-25F37D97CADB}" dt="2023-07-31T00:47:10.328" v="544" actId="1076"/>
        <pc:sldMkLst>
          <pc:docMk/>
          <pc:sldMk cId="555317282" sldId="344"/>
        </pc:sldMkLst>
        <pc:spChg chg="mod">
          <ac:chgData name="Priscilla O'Connor" userId="d3b9681a-6783-45a0-a9cd-fbceb3f6df13" providerId="ADAL" clId="{2E102CFC-9DC7-4AD1-97B1-25F37D97CADB}" dt="2023-07-31T00:45:53.803" v="517" actId="14100"/>
          <ac:spMkLst>
            <pc:docMk/>
            <pc:sldMk cId="555317282" sldId="344"/>
            <ac:spMk id="106" creationId="{00000000-0000-0000-0000-000000000000}"/>
          </ac:spMkLst>
        </pc:spChg>
        <pc:spChg chg="mod">
          <ac:chgData name="Priscilla O'Connor" userId="d3b9681a-6783-45a0-a9cd-fbceb3f6df13" providerId="ADAL" clId="{2E102CFC-9DC7-4AD1-97B1-25F37D97CADB}" dt="2023-07-30T23:55:14.228" v="179" actId="207"/>
          <ac:spMkLst>
            <pc:docMk/>
            <pc:sldMk cId="555317282" sldId="344"/>
            <ac:spMk id="107" creationId="{00000000-0000-0000-0000-000000000000}"/>
          </ac:spMkLst>
        </pc:spChg>
        <pc:picChg chg="add mod">
          <ac:chgData name="Priscilla O'Connor" userId="d3b9681a-6783-45a0-a9cd-fbceb3f6df13" providerId="ADAL" clId="{2E102CFC-9DC7-4AD1-97B1-25F37D97CADB}" dt="2023-07-31T00:47:10.328" v="544" actId="1076"/>
          <ac:picMkLst>
            <pc:docMk/>
            <pc:sldMk cId="555317282" sldId="344"/>
            <ac:picMk id="3" creationId="{C9BC11AE-79C2-03CB-C6CB-4A25CB85FE6B}"/>
          </ac:picMkLst>
        </pc:picChg>
        <pc:picChg chg="add mod modCrop">
          <ac:chgData name="Priscilla O'Connor" userId="d3b9681a-6783-45a0-a9cd-fbceb3f6df13" providerId="ADAL" clId="{2E102CFC-9DC7-4AD1-97B1-25F37D97CADB}" dt="2023-07-31T00:46:53.711" v="541" actId="1076"/>
          <ac:picMkLst>
            <pc:docMk/>
            <pc:sldMk cId="555317282" sldId="344"/>
            <ac:picMk id="5" creationId="{4F90ECDC-0DD6-A9F5-6673-9DFCCB195D9E}"/>
          </ac:picMkLst>
        </pc:picChg>
        <pc:picChg chg="add mod">
          <ac:chgData name="Priscilla O'Connor" userId="d3b9681a-6783-45a0-a9cd-fbceb3f6df13" providerId="ADAL" clId="{2E102CFC-9DC7-4AD1-97B1-25F37D97CADB}" dt="2023-07-31T00:46:51.213" v="540" actId="1076"/>
          <ac:picMkLst>
            <pc:docMk/>
            <pc:sldMk cId="555317282" sldId="344"/>
            <ac:picMk id="7" creationId="{81F926FF-817C-B1A5-F725-4E552E4FDABB}"/>
          </ac:picMkLst>
        </pc:picChg>
      </pc:sldChg>
      <pc:sldChg chg="addSp delSp modSp mod">
        <pc:chgData name="Priscilla O'Connor" userId="d3b9681a-6783-45a0-a9cd-fbceb3f6df13" providerId="ADAL" clId="{2E102CFC-9DC7-4AD1-97B1-25F37D97CADB}" dt="2023-07-31T00:01:14.253" v="234" actId="14100"/>
        <pc:sldMkLst>
          <pc:docMk/>
          <pc:sldMk cId="782272962" sldId="345"/>
        </pc:sldMkLst>
        <pc:spChg chg="mod">
          <ac:chgData name="Priscilla O'Connor" userId="d3b9681a-6783-45a0-a9cd-fbceb3f6df13" providerId="ADAL" clId="{2E102CFC-9DC7-4AD1-97B1-25F37D97CADB}" dt="2023-07-31T00:01:14.253" v="234" actId="14100"/>
          <ac:spMkLst>
            <pc:docMk/>
            <pc:sldMk cId="782272962" sldId="345"/>
            <ac:spMk id="106" creationId="{00000000-0000-0000-0000-000000000000}"/>
          </ac:spMkLst>
        </pc:spChg>
        <pc:spChg chg="mod">
          <ac:chgData name="Priscilla O'Connor" userId="d3b9681a-6783-45a0-a9cd-fbceb3f6df13" providerId="ADAL" clId="{2E102CFC-9DC7-4AD1-97B1-25F37D97CADB}" dt="2023-07-30T23:58:43.186" v="206" actId="207"/>
          <ac:spMkLst>
            <pc:docMk/>
            <pc:sldMk cId="782272962" sldId="345"/>
            <ac:spMk id="107" creationId="{00000000-0000-0000-0000-000000000000}"/>
          </ac:spMkLst>
        </pc:spChg>
        <pc:picChg chg="add mod">
          <ac:chgData name="Priscilla O'Connor" userId="d3b9681a-6783-45a0-a9cd-fbceb3f6df13" providerId="ADAL" clId="{2E102CFC-9DC7-4AD1-97B1-25F37D97CADB}" dt="2023-07-30T23:59:37.806" v="224" actId="1076"/>
          <ac:picMkLst>
            <pc:docMk/>
            <pc:sldMk cId="782272962" sldId="345"/>
            <ac:picMk id="3" creationId="{41D0D143-4DB2-96D6-9298-F3B786D27BBC}"/>
          </ac:picMkLst>
        </pc:picChg>
        <pc:picChg chg="del">
          <ac:chgData name="Priscilla O'Connor" userId="d3b9681a-6783-45a0-a9cd-fbceb3f6df13" providerId="ADAL" clId="{2E102CFC-9DC7-4AD1-97B1-25F37D97CADB}" dt="2023-07-30T23:58:30.889" v="203" actId="478"/>
          <ac:picMkLst>
            <pc:docMk/>
            <pc:sldMk cId="782272962" sldId="345"/>
            <ac:picMk id="5" creationId="{80136302-4170-3FF9-07C2-307AC8C1C964}"/>
          </ac:picMkLst>
        </pc:picChg>
      </pc:sldChg>
      <pc:sldChg chg="del">
        <pc:chgData name="Priscilla O'Connor" userId="d3b9681a-6783-45a0-a9cd-fbceb3f6df13" providerId="ADAL" clId="{2E102CFC-9DC7-4AD1-97B1-25F37D97CADB}" dt="2023-07-27T11:03:10.020" v="80" actId="2696"/>
        <pc:sldMkLst>
          <pc:docMk/>
          <pc:sldMk cId="4158016052" sldId="346"/>
        </pc:sldMkLst>
      </pc:sldChg>
      <pc:sldChg chg="modSp mod">
        <pc:chgData name="Priscilla O'Connor" userId="d3b9681a-6783-45a0-a9cd-fbceb3f6df13" providerId="ADAL" clId="{2E102CFC-9DC7-4AD1-97B1-25F37D97CADB}" dt="2023-07-31T13:30:38.841" v="2288" actId="14100"/>
        <pc:sldMkLst>
          <pc:docMk/>
          <pc:sldMk cId="2583615074" sldId="347"/>
        </pc:sldMkLst>
        <pc:spChg chg="mod">
          <ac:chgData name="Priscilla O'Connor" userId="d3b9681a-6783-45a0-a9cd-fbceb3f6df13" providerId="ADAL" clId="{2E102CFC-9DC7-4AD1-97B1-25F37D97CADB}" dt="2023-07-31T13:30:38.841" v="2288" actId="14100"/>
          <ac:spMkLst>
            <pc:docMk/>
            <pc:sldMk cId="2583615074" sldId="347"/>
            <ac:spMk id="100" creationId="{00000000-0000-0000-0000-000000000000}"/>
          </ac:spMkLst>
        </pc:spChg>
        <pc:spChg chg="mod">
          <ac:chgData name="Priscilla O'Connor" userId="d3b9681a-6783-45a0-a9cd-fbceb3f6df13" providerId="ADAL" clId="{2E102CFC-9DC7-4AD1-97B1-25F37D97CADB}" dt="2023-07-31T00:07:18.209" v="397" actId="207"/>
          <ac:spMkLst>
            <pc:docMk/>
            <pc:sldMk cId="2583615074" sldId="347"/>
            <ac:spMk id="101" creationId="{00000000-0000-0000-0000-000000000000}"/>
          </ac:spMkLst>
        </pc:spChg>
      </pc:sldChg>
      <pc:sldChg chg="addSp delSp modSp mod">
        <pc:chgData name="Priscilla O'Connor" userId="d3b9681a-6783-45a0-a9cd-fbceb3f6df13" providerId="ADAL" clId="{2E102CFC-9DC7-4AD1-97B1-25F37D97CADB}" dt="2023-07-31T01:03:59.911" v="692" actId="14861"/>
        <pc:sldMkLst>
          <pc:docMk/>
          <pc:sldMk cId="1076778582" sldId="348"/>
        </pc:sldMkLst>
        <pc:spChg chg="mod">
          <ac:chgData name="Priscilla O'Connor" userId="d3b9681a-6783-45a0-a9cd-fbceb3f6df13" providerId="ADAL" clId="{2E102CFC-9DC7-4AD1-97B1-25F37D97CADB}" dt="2023-07-31T01:03:42.140" v="689" actId="14100"/>
          <ac:spMkLst>
            <pc:docMk/>
            <pc:sldMk cId="1076778582" sldId="348"/>
            <ac:spMk id="106" creationId="{00000000-0000-0000-0000-000000000000}"/>
          </ac:spMkLst>
        </pc:spChg>
        <pc:spChg chg="mod">
          <ac:chgData name="Priscilla O'Connor" userId="d3b9681a-6783-45a0-a9cd-fbceb3f6df13" providerId="ADAL" clId="{2E102CFC-9DC7-4AD1-97B1-25F37D97CADB}" dt="2023-07-31T00:47:50.119" v="547" actId="207"/>
          <ac:spMkLst>
            <pc:docMk/>
            <pc:sldMk cId="1076778582" sldId="348"/>
            <ac:spMk id="107" creationId="{00000000-0000-0000-0000-000000000000}"/>
          </ac:spMkLst>
        </pc:spChg>
        <pc:picChg chg="add del mod modCrop">
          <ac:chgData name="Priscilla O'Connor" userId="d3b9681a-6783-45a0-a9cd-fbceb3f6df13" providerId="ADAL" clId="{2E102CFC-9DC7-4AD1-97B1-25F37D97CADB}" dt="2023-07-31T01:01:41.364" v="668" actId="21"/>
          <ac:picMkLst>
            <pc:docMk/>
            <pc:sldMk cId="1076778582" sldId="348"/>
            <ac:picMk id="3" creationId="{910EB6F2-F9F2-716B-9463-1A83A8C6B658}"/>
          </ac:picMkLst>
        </pc:picChg>
        <pc:picChg chg="add mod modCrop">
          <ac:chgData name="Priscilla O'Connor" userId="d3b9681a-6783-45a0-a9cd-fbceb3f6df13" providerId="ADAL" clId="{2E102CFC-9DC7-4AD1-97B1-25F37D97CADB}" dt="2023-07-31T01:03:59.911" v="692" actId="14861"/>
          <ac:picMkLst>
            <pc:docMk/>
            <pc:sldMk cId="1076778582" sldId="348"/>
            <ac:picMk id="5" creationId="{4828D140-F006-50C2-75B9-34EEABE48BCC}"/>
          </ac:picMkLst>
        </pc:picChg>
      </pc:sldChg>
      <pc:sldChg chg="addSp modSp mod">
        <pc:chgData name="Priscilla O'Connor" userId="d3b9681a-6783-45a0-a9cd-fbceb3f6df13" providerId="ADAL" clId="{2E102CFC-9DC7-4AD1-97B1-25F37D97CADB}" dt="2023-07-31T13:31:11.722" v="2290" actId="20577"/>
        <pc:sldMkLst>
          <pc:docMk/>
          <pc:sldMk cId="1966749537" sldId="350"/>
        </pc:sldMkLst>
        <pc:spChg chg="mod">
          <ac:chgData name="Priscilla O'Connor" userId="d3b9681a-6783-45a0-a9cd-fbceb3f6df13" providerId="ADAL" clId="{2E102CFC-9DC7-4AD1-97B1-25F37D97CADB}" dt="2023-07-31T00:49:19.523" v="567" actId="207"/>
          <ac:spMkLst>
            <pc:docMk/>
            <pc:sldMk cId="1966749537" sldId="350"/>
            <ac:spMk id="140" creationId="{00000000-0000-0000-0000-000000000000}"/>
          </ac:spMkLst>
        </pc:spChg>
        <pc:spChg chg="mod">
          <ac:chgData name="Priscilla O'Connor" userId="d3b9681a-6783-45a0-a9cd-fbceb3f6df13" providerId="ADAL" clId="{2E102CFC-9DC7-4AD1-97B1-25F37D97CADB}" dt="2023-07-31T13:31:11.722" v="2290" actId="20577"/>
          <ac:spMkLst>
            <pc:docMk/>
            <pc:sldMk cId="1966749537" sldId="350"/>
            <ac:spMk id="141" creationId="{00000000-0000-0000-0000-000000000000}"/>
          </ac:spMkLst>
        </pc:spChg>
        <pc:picChg chg="add mod">
          <ac:chgData name="Priscilla O'Connor" userId="d3b9681a-6783-45a0-a9cd-fbceb3f6df13" providerId="ADAL" clId="{2E102CFC-9DC7-4AD1-97B1-25F37D97CADB}" dt="2023-07-31T01:01:51.539" v="672" actId="1076"/>
          <ac:picMkLst>
            <pc:docMk/>
            <pc:sldMk cId="1966749537" sldId="350"/>
            <ac:picMk id="2" creationId="{8E3A73AC-4D57-97F7-BF86-0618B6E67187}"/>
          </ac:picMkLst>
        </pc:picChg>
      </pc:sldChg>
      <pc:sldChg chg="modSp mod">
        <pc:chgData name="Priscilla O'Connor" userId="d3b9681a-6783-45a0-a9cd-fbceb3f6df13" providerId="ADAL" clId="{2E102CFC-9DC7-4AD1-97B1-25F37D97CADB}" dt="2023-07-31T01:05:02.938" v="694" actId="14100"/>
        <pc:sldMkLst>
          <pc:docMk/>
          <pc:sldMk cId="3655532862" sldId="351"/>
        </pc:sldMkLst>
        <pc:spChg chg="mod">
          <ac:chgData name="Priscilla O'Connor" userId="d3b9681a-6783-45a0-a9cd-fbceb3f6df13" providerId="ADAL" clId="{2E102CFC-9DC7-4AD1-97B1-25F37D97CADB}" dt="2023-07-31T01:05:02.938" v="694" actId="14100"/>
          <ac:spMkLst>
            <pc:docMk/>
            <pc:sldMk cId="3655532862" sldId="351"/>
            <ac:spMk id="106" creationId="{00000000-0000-0000-0000-000000000000}"/>
          </ac:spMkLst>
        </pc:spChg>
        <pc:spChg chg="mod">
          <ac:chgData name="Priscilla O'Connor" userId="d3b9681a-6783-45a0-a9cd-fbceb3f6df13" providerId="ADAL" clId="{2E102CFC-9DC7-4AD1-97B1-25F37D97CADB}" dt="2023-07-31T00:48:02.552" v="550" actId="207"/>
          <ac:spMkLst>
            <pc:docMk/>
            <pc:sldMk cId="3655532862" sldId="351"/>
            <ac:spMk id="107" creationId="{00000000-0000-0000-0000-000000000000}"/>
          </ac:spMkLst>
        </pc:spChg>
      </pc:sldChg>
      <pc:sldChg chg="del">
        <pc:chgData name="Priscilla O'Connor" userId="d3b9681a-6783-45a0-a9cd-fbceb3f6df13" providerId="ADAL" clId="{2E102CFC-9DC7-4AD1-97B1-25F37D97CADB}" dt="2023-07-27T11:03:19.447" v="84" actId="2696"/>
        <pc:sldMkLst>
          <pc:docMk/>
          <pc:sldMk cId="2254651932" sldId="352"/>
        </pc:sldMkLst>
      </pc:sldChg>
      <pc:sldChg chg="modSp mod">
        <pc:chgData name="Priscilla O'Connor" userId="d3b9681a-6783-45a0-a9cd-fbceb3f6df13" providerId="ADAL" clId="{2E102CFC-9DC7-4AD1-97B1-25F37D97CADB}" dt="2023-07-31T01:10:08.236" v="771" actId="1076"/>
        <pc:sldMkLst>
          <pc:docMk/>
          <pc:sldMk cId="3393238055" sldId="353"/>
        </pc:sldMkLst>
        <pc:spChg chg="mod">
          <ac:chgData name="Priscilla O'Connor" userId="d3b9681a-6783-45a0-a9cd-fbceb3f6df13" providerId="ADAL" clId="{2E102CFC-9DC7-4AD1-97B1-25F37D97CADB}" dt="2023-07-31T01:10:08.236" v="771" actId="1076"/>
          <ac:spMkLst>
            <pc:docMk/>
            <pc:sldMk cId="3393238055" sldId="353"/>
            <ac:spMk id="100" creationId="{00000000-0000-0000-0000-000000000000}"/>
          </ac:spMkLst>
        </pc:spChg>
      </pc:sldChg>
      <pc:sldChg chg="addSp modSp mod">
        <pc:chgData name="Priscilla O'Connor" userId="d3b9681a-6783-45a0-a9cd-fbceb3f6df13" providerId="ADAL" clId="{2E102CFC-9DC7-4AD1-97B1-25F37D97CADB}" dt="2023-07-31T01:17:02.799" v="796" actId="14861"/>
        <pc:sldMkLst>
          <pc:docMk/>
          <pc:sldMk cId="3687233150" sldId="354"/>
        </pc:sldMkLst>
        <pc:spChg chg="mod">
          <ac:chgData name="Priscilla O'Connor" userId="d3b9681a-6783-45a0-a9cd-fbceb3f6df13" providerId="ADAL" clId="{2E102CFC-9DC7-4AD1-97B1-25F37D97CADB}" dt="2023-07-31T01:10:15.910" v="775" actId="1076"/>
          <ac:spMkLst>
            <pc:docMk/>
            <pc:sldMk cId="3687233150" sldId="354"/>
            <ac:spMk id="106" creationId="{00000000-0000-0000-0000-000000000000}"/>
          </ac:spMkLst>
        </pc:spChg>
        <pc:spChg chg="mod">
          <ac:chgData name="Priscilla O'Connor" userId="d3b9681a-6783-45a0-a9cd-fbceb3f6df13" providerId="ADAL" clId="{2E102CFC-9DC7-4AD1-97B1-25F37D97CADB}" dt="2023-07-31T01:06:03.612" v="711" actId="207"/>
          <ac:spMkLst>
            <pc:docMk/>
            <pc:sldMk cId="3687233150" sldId="354"/>
            <ac:spMk id="107" creationId="{00000000-0000-0000-0000-000000000000}"/>
          </ac:spMkLst>
        </pc:spChg>
        <pc:picChg chg="add mod">
          <ac:chgData name="Priscilla O'Connor" userId="d3b9681a-6783-45a0-a9cd-fbceb3f6df13" providerId="ADAL" clId="{2E102CFC-9DC7-4AD1-97B1-25F37D97CADB}" dt="2023-07-31T01:17:02.799" v="796" actId="14861"/>
          <ac:picMkLst>
            <pc:docMk/>
            <pc:sldMk cId="3687233150" sldId="354"/>
            <ac:picMk id="3" creationId="{88BD4342-226F-F906-50F2-7A80164FE10F}"/>
          </ac:picMkLst>
        </pc:picChg>
      </pc:sldChg>
      <pc:sldChg chg="addSp modSp mod">
        <pc:chgData name="Priscilla O'Connor" userId="d3b9681a-6783-45a0-a9cd-fbceb3f6df13" providerId="ADAL" clId="{2E102CFC-9DC7-4AD1-97B1-25F37D97CADB}" dt="2023-07-31T10:52:38.690" v="1443"/>
        <pc:sldMkLst>
          <pc:docMk/>
          <pc:sldMk cId="3314973850" sldId="355"/>
        </pc:sldMkLst>
        <pc:spChg chg="mod">
          <ac:chgData name="Priscilla O'Connor" userId="d3b9681a-6783-45a0-a9cd-fbceb3f6df13" providerId="ADAL" clId="{2E102CFC-9DC7-4AD1-97B1-25F37D97CADB}" dt="2023-07-31T01:10:43.573" v="783" actId="1076"/>
          <ac:spMkLst>
            <pc:docMk/>
            <pc:sldMk cId="3314973850" sldId="355"/>
            <ac:spMk id="106" creationId="{00000000-0000-0000-0000-000000000000}"/>
          </ac:spMkLst>
        </pc:spChg>
        <pc:spChg chg="mod">
          <ac:chgData name="Priscilla O'Connor" userId="d3b9681a-6783-45a0-a9cd-fbceb3f6df13" providerId="ADAL" clId="{2E102CFC-9DC7-4AD1-97B1-25F37D97CADB}" dt="2023-07-31T01:07:38.767" v="744" actId="207"/>
          <ac:spMkLst>
            <pc:docMk/>
            <pc:sldMk cId="3314973850" sldId="355"/>
            <ac:spMk id="107" creationId="{00000000-0000-0000-0000-000000000000}"/>
          </ac:spMkLst>
        </pc:spChg>
        <pc:picChg chg="add mod">
          <ac:chgData name="Priscilla O'Connor" userId="d3b9681a-6783-45a0-a9cd-fbceb3f6df13" providerId="ADAL" clId="{2E102CFC-9DC7-4AD1-97B1-25F37D97CADB}" dt="2023-07-31T10:52:38.690" v="1443"/>
          <ac:picMkLst>
            <pc:docMk/>
            <pc:sldMk cId="3314973850" sldId="355"/>
            <ac:picMk id="3" creationId="{FAE8EE7A-6652-08EB-AB0E-C5DDA3B646E9}"/>
          </ac:picMkLst>
        </pc:picChg>
      </pc:sldChg>
      <pc:sldChg chg="addSp delSp modSp mod">
        <pc:chgData name="Priscilla O'Connor" userId="d3b9681a-6783-45a0-a9cd-fbceb3f6df13" providerId="ADAL" clId="{2E102CFC-9DC7-4AD1-97B1-25F37D97CADB}" dt="2023-07-31T01:23:55.520" v="917" actId="948"/>
        <pc:sldMkLst>
          <pc:docMk/>
          <pc:sldMk cId="314119976" sldId="356"/>
        </pc:sldMkLst>
        <pc:spChg chg="add mod">
          <ac:chgData name="Priscilla O'Connor" userId="d3b9681a-6783-45a0-a9cd-fbceb3f6df13" providerId="ADAL" clId="{2E102CFC-9DC7-4AD1-97B1-25F37D97CADB}" dt="2023-07-31T01:23:55.520" v="917" actId="948"/>
          <ac:spMkLst>
            <pc:docMk/>
            <pc:sldMk cId="314119976" sldId="356"/>
            <ac:spMk id="2" creationId="{4578DBFE-930E-CC80-533C-0F034A519FA6}"/>
          </ac:spMkLst>
        </pc:spChg>
        <pc:spChg chg="mod">
          <ac:chgData name="Priscilla O'Connor" userId="d3b9681a-6783-45a0-a9cd-fbceb3f6df13" providerId="ADAL" clId="{2E102CFC-9DC7-4AD1-97B1-25F37D97CADB}" dt="2023-07-31T01:17:32.815" v="797" actId="207"/>
          <ac:spMkLst>
            <pc:docMk/>
            <pc:sldMk cId="314119976" sldId="356"/>
            <ac:spMk id="140" creationId="{00000000-0000-0000-0000-000000000000}"/>
          </ac:spMkLst>
        </pc:spChg>
        <pc:spChg chg="del mod">
          <ac:chgData name="Priscilla O'Connor" userId="d3b9681a-6783-45a0-a9cd-fbceb3f6df13" providerId="ADAL" clId="{2E102CFC-9DC7-4AD1-97B1-25F37D97CADB}" dt="2023-07-31T01:19:35.705" v="842" actId="478"/>
          <ac:spMkLst>
            <pc:docMk/>
            <pc:sldMk cId="314119976" sldId="356"/>
            <ac:spMk id="141" creationId="{00000000-0000-0000-0000-000000000000}"/>
          </ac:spMkLst>
        </pc:spChg>
      </pc:sldChg>
      <pc:sldChg chg="del">
        <pc:chgData name="Priscilla O'Connor" userId="d3b9681a-6783-45a0-a9cd-fbceb3f6df13" providerId="ADAL" clId="{2E102CFC-9DC7-4AD1-97B1-25F37D97CADB}" dt="2023-07-27T11:03:34.118" v="90" actId="2696"/>
        <pc:sldMkLst>
          <pc:docMk/>
          <pc:sldMk cId="4118820030" sldId="357"/>
        </pc:sldMkLst>
      </pc:sldChg>
      <pc:sldChg chg="modSp mod">
        <pc:chgData name="Priscilla O'Connor" userId="d3b9681a-6783-45a0-a9cd-fbceb3f6df13" providerId="ADAL" clId="{2E102CFC-9DC7-4AD1-97B1-25F37D97CADB}" dt="2023-07-31T01:25:28.112" v="938" actId="207"/>
        <pc:sldMkLst>
          <pc:docMk/>
          <pc:sldMk cId="1233674280" sldId="358"/>
        </pc:sldMkLst>
        <pc:spChg chg="mod">
          <ac:chgData name="Priscilla O'Connor" userId="d3b9681a-6783-45a0-a9cd-fbceb3f6df13" providerId="ADAL" clId="{2E102CFC-9DC7-4AD1-97B1-25F37D97CADB}" dt="2023-07-31T01:25:28.112" v="938" actId="207"/>
          <ac:spMkLst>
            <pc:docMk/>
            <pc:sldMk cId="1233674280" sldId="358"/>
            <ac:spMk id="100" creationId="{00000000-0000-0000-0000-000000000000}"/>
          </ac:spMkLst>
        </pc:spChg>
      </pc:sldChg>
      <pc:sldChg chg="modSp mod">
        <pc:chgData name="Priscilla O'Connor" userId="d3b9681a-6783-45a0-a9cd-fbceb3f6df13" providerId="ADAL" clId="{2E102CFC-9DC7-4AD1-97B1-25F37D97CADB}" dt="2023-07-31T01:26:13.707" v="951" actId="1076"/>
        <pc:sldMkLst>
          <pc:docMk/>
          <pc:sldMk cId="2927501218" sldId="359"/>
        </pc:sldMkLst>
        <pc:spChg chg="mod">
          <ac:chgData name="Priscilla O'Connor" userId="d3b9681a-6783-45a0-a9cd-fbceb3f6df13" providerId="ADAL" clId="{2E102CFC-9DC7-4AD1-97B1-25F37D97CADB}" dt="2023-07-31T01:26:13.707" v="951" actId="1076"/>
          <ac:spMkLst>
            <pc:docMk/>
            <pc:sldMk cId="2927501218" sldId="359"/>
            <ac:spMk id="106" creationId="{00000000-0000-0000-0000-000000000000}"/>
          </ac:spMkLst>
        </pc:spChg>
        <pc:spChg chg="mod">
          <ac:chgData name="Priscilla O'Connor" userId="d3b9681a-6783-45a0-a9cd-fbceb3f6df13" providerId="ADAL" clId="{2E102CFC-9DC7-4AD1-97B1-25F37D97CADB}" dt="2023-07-31T01:25:42.125" v="941" actId="207"/>
          <ac:spMkLst>
            <pc:docMk/>
            <pc:sldMk cId="2927501218" sldId="359"/>
            <ac:spMk id="107" creationId="{00000000-0000-0000-0000-000000000000}"/>
          </ac:spMkLst>
        </pc:spChg>
      </pc:sldChg>
      <pc:sldChg chg="addSp delSp modSp mod">
        <pc:chgData name="Priscilla O'Connor" userId="d3b9681a-6783-45a0-a9cd-fbceb3f6df13" providerId="ADAL" clId="{2E102CFC-9DC7-4AD1-97B1-25F37D97CADB}" dt="2023-07-31T13:57:19.049" v="2440" actId="29295"/>
        <pc:sldMkLst>
          <pc:docMk/>
          <pc:sldMk cId="2256625190" sldId="360"/>
        </pc:sldMkLst>
        <pc:spChg chg="add mod">
          <ac:chgData name="Priscilla O'Connor" userId="d3b9681a-6783-45a0-a9cd-fbceb3f6df13" providerId="ADAL" clId="{2E102CFC-9DC7-4AD1-97B1-25F37D97CADB}" dt="2023-07-31T13:52:57.036" v="2431" actId="1076"/>
          <ac:spMkLst>
            <pc:docMk/>
            <pc:sldMk cId="2256625190" sldId="360"/>
            <ac:spMk id="4" creationId="{C60BF361-175A-9672-97E6-6D86AEE35A1A}"/>
          </ac:spMkLst>
        </pc:spChg>
        <pc:spChg chg="mod">
          <ac:chgData name="Priscilla O'Connor" userId="d3b9681a-6783-45a0-a9cd-fbceb3f6df13" providerId="ADAL" clId="{2E102CFC-9DC7-4AD1-97B1-25F37D97CADB}" dt="2023-07-31T13:52:49.686" v="2430" actId="255"/>
          <ac:spMkLst>
            <pc:docMk/>
            <pc:sldMk cId="2256625190" sldId="360"/>
            <ac:spMk id="106" creationId="{00000000-0000-0000-0000-000000000000}"/>
          </ac:spMkLst>
        </pc:spChg>
        <pc:spChg chg="mod">
          <ac:chgData name="Priscilla O'Connor" userId="d3b9681a-6783-45a0-a9cd-fbceb3f6df13" providerId="ADAL" clId="{2E102CFC-9DC7-4AD1-97B1-25F37D97CADB}" dt="2023-07-31T01:27:44.258" v="988" actId="207"/>
          <ac:spMkLst>
            <pc:docMk/>
            <pc:sldMk cId="2256625190" sldId="360"/>
            <ac:spMk id="107" creationId="{00000000-0000-0000-0000-000000000000}"/>
          </ac:spMkLst>
        </pc:spChg>
        <pc:picChg chg="add del mod">
          <ac:chgData name="Priscilla O'Connor" userId="d3b9681a-6783-45a0-a9cd-fbceb3f6df13" providerId="ADAL" clId="{2E102CFC-9DC7-4AD1-97B1-25F37D97CADB}" dt="2023-07-31T13:44:36.767" v="2302" actId="478"/>
          <ac:picMkLst>
            <pc:docMk/>
            <pc:sldMk cId="2256625190" sldId="360"/>
            <ac:picMk id="3" creationId="{8654C733-2F2C-9BCE-A23D-24B532130D54}"/>
          </ac:picMkLst>
        </pc:picChg>
        <pc:picChg chg="add mod">
          <ac:chgData name="Priscilla O'Connor" userId="d3b9681a-6783-45a0-a9cd-fbceb3f6df13" providerId="ADAL" clId="{2E102CFC-9DC7-4AD1-97B1-25F37D97CADB}" dt="2023-07-31T13:57:19.049" v="2440" actId="29295"/>
          <ac:picMkLst>
            <pc:docMk/>
            <pc:sldMk cId="2256625190" sldId="360"/>
            <ac:picMk id="6" creationId="{EBCDB812-B0A6-3827-5EB5-D1C12435CE04}"/>
          </ac:picMkLst>
        </pc:picChg>
      </pc:sldChg>
      <pc:sldChg chg="addSp modSp mod">
        <pc:chgData name="Priscilla O'Connor" userId="d3b9681a-6783-45a0-a9cd-fbceb3f6df13" providerId="ADAL" clId="{2E102CFC-9DC7-4AD1-97B1-25F37D97CADB}" dt="2023-07-31T13:51:30.161" v="2412" actId="1076"/>
        <pc:sldMkLst>
          <pc:docMk/>
          <pc:sldMk cId="2966408736" sldId="361"/>
        </pc:sldMkLst>
        <pc:spChg chg="add mod">
          <ac:chgData name="Priscilla O'Connor" userId="d3b9681a-6783-45a0-a9cd-fbceb3f6df13" providerId="ADAL" clId="{2E102CFC-9DC7-4AD1-97B1-25F37D97CADB}" dt="2023-07-31T13:51:30.161" v="2412" actId="1076"/>
          <ac:spMkLst>
            <pc:docMk/>
            <pc:sldMk cId="2966408736" sldId="361"/>
            <ac:spMk id="2" creationId="{B6AEAFE2-6115-4220-FF21-2101ACD1797C}"/>
          </ac:spMkLst>
        </pc:spChg>
        <pc:spChg chg="mod">
          <ac:chgData name="Priscilla O'Connor" userId="d3b9681a-6783-45a0-a9cd-fbceb3f6df13" providerId="ADAL" clId="{2E102CFC-9DC7-4AD1-97B1-25F37D97CADB}" dt="2023-07-31T01:26:25.755" v="952" actId="207"/>
          <ac:spMkLst>
            <pc:docMk/>
            <pc:sldMk cId="2966408736" sldId="361"/>
            <ac:spMk id="140" creationId="{00000000-0000-0000-0000-000000000000}"/>
          </ac:spMkLst>
        </pc:spChg>
        <pc:spChg chg="mod">
          <ac:chgData name="Priscilla O'Connor" userId="d3b9681a-6783-45a0-a9cd-fbceb3f6df13" providerId="ADAL" clId="{2E102CFC-9DC7-4AD1-97B1-25F37D97CADB}" dt="2023-07-31T13:51:21.397" v="2408" actId="1076"/>
          <ac:spMkLst>
            <pc:docMk/>
            <pc:sldMk cId="2966408736" sldId="361"/>
            <ac:spMk id="141" creationId="{00000000-0000-0000-0000-000000000000}"/>
          </ac:spMkLst>
        </pc:spChg>
        <pc:picChg chg="add mod modCrop">
          <ac:chgData name="Priscilla O'Connor" userId="d3b9681a-6783-45a0-a9cd-fbceb3f6df13" providerId="ADAL" clId="{2E102CFC-9DC7-4AD1-97B1-25F37D97CADB}" dt="2023-07-31T13:50:12.689" v="2396" actId="29295"/>
          <ac:picMkLst>
            <pc:docMk/>
            <pc:sldMk cId="2966408736" sldId="361"/>
            <ac:picMk id="4" creationId="{79163EE4-845E-994F-24DE-655662EE25BD}"/>
          </ac:picMkLst>
        </pc:picChg>
      </pc:sldChg>
      <pc:sldChg chg="addSp modSp mod">
        <pc:chgData name="Priscilla O'Connor" userId="d3b9681a-6783-45a0-a9cd-fbceb3f6df13" providerId="ADAL" clId="{2E102CFC-9DC7-4AD1-97B1-25F37D97CADB}" dt="2023-07-31T01:43:37.321" v="1070" actId="1076"/>
        <pc:sldMkLst>
          <pc:docMk/>
          <pc:sldMk cId="2839014392" sldId="362"/>
        </pc:sldMkLst>
        <pc:spChg chg="mod">
          <ac:chgData name="Priscilla O'Connor" userId="d3b9681a-6783-45a0-a9cd-fbceb3f6df13" providerId="ADAL" clId="{2E102CFC-9DC7-4AD1-97B1-25F37D97CADB}" dt="2023-07-31T01:29:11.122" v="995" actId="207"/>
          <ac:spMkLst>
            <pc:docMk/>
            <pc:sldMk cId="2839014392" sldId="362"/>
            <ac:spMk id="140" creationId="{00000000-0000-0000-0000-000000000000}"/>
          </ac:spMkLst>
        </pc:spChg>
        <pc:spChg chg="mod">
          <ac:chgData name="Priscilla O'Connor" userId="d3b9681a-6783-45a0-a9cd-fbceb3f6df13" providerId="ADAL" clId="{2E102CFC-9DC7-4AD1-97B1-25F37D97CADB}" dt="2023-07-31T01:42:56.144" v="1066" actId="14100"/>
          <ac:spMkLst>
            <pc:docMk/>
            <pc:sldMk cId="2839014392" sldId="362"/>
            <ac:spMk id="141" creationId="{00000000-0000-0000-0000-000000000000}"/>
          </ac:spMkLst>
        </pc:spChg>
        <pc:picChg chg="add mod">
          <ac:chgData name="Priscilla O'Connor" userId="d3b9681a-6783-45a0-a9cd-fbceb3f6df13" providerId="ADAL" clId="{2E102CFC-9DC7-4AD1-97B1-25F37D97CADB}" dt="2023-07-31T01:43:37.321" v="1070" actId="1076"/>
          <ac:picMkLst>
            <pc:docMk/>
            <pc:sldMk cId="2839014392" sldId="362"/>
            <ac:picMk id="3" creationId="{16DC75C6-FB97-AF57-1605-5CE653EEAADA}"/>
          </ac:picMkLst>
        </pc:picChg>
      </pc:sldChg>
      <pc:sldChg chg="modSp mod">
        <pc:chgData name="Priscilla O'Connor" userId="d3b9681a-6783-45a0-a9cd-fbceb3f6df13" providerId="ADAL" clId="{2E102CFC-9DC7-4AD1-97B1-25F37D97CADB}" dt="2023-07-31T01:24:25.637" v="919" actId="14100"/>
        <pc:sldMkLst>
          <pc:docMk/>
          <pc:sldMk cId="3397271646" sldId="363"/>
        </pc:sldMkLst>
        <pc:spChg chg="mod">
          <ac:chgData name="Priscilla O'Connor" userId="d3b9681a-6783-45a0-a9cd-fbceb3f6df13" providerId="ADAL" clId="{2E102CFC-9DC7-4AD1-97B1-25F37D97CADB}" dt="2023-07-31T01:24:25.637" v="919" actId="14100"/>
          <ac:spMkLst>
            <pc:docMk/>
            <pc:sldMk cId="3397271646" sldId="363"/>
            <ac:spMk id="106" creationId="{00000000-0000-0000-0000-000000000000}"/>
          </ac:spMkLst>
        </pc:spChg>
        <pc:spChg chg="mod">
          <ac:chgData name="Priscilla O'Connor" userId="d3b9681a-6783-45a0-a9cd-fbceb3f6df13" providerId="ADAL" clId="{2E102CFC-9DC7-4AD1-97B1-25F37D97CADB}" dt="2023-07-31T01:06:35.574" v="720" actId="207"/>
          <ac:spMkLst>
            <pc:docMk/>
            <pc:sldMk cId="3397271646" sldId="363"/>
            <ac:spMk id="107" creationId="{00000000-0000-0000-0000-000000000000}"/>
          </ac:spMkLst>
        </pc:spChg>
      </pc:sldChg>
      <pc:sldChg chg="del">
        <pc:chgData name="Priscilla O'Connor" userId="d3b9681a-6783-45a0-a9cd-fbceb3f6df13" providerId="ADAL" clId="{2E102CFC-9DC7-4AD1-97B1-25F37D97CADB}" dt="2023-07-27T11:03:43.884" v="94" actId="2696"/>
        <pc:sldMkLst>
          <pc:docMk/>
          <pc:sldMk cId="1272413880" sldId="364"/>
        </pc:sldMkLst>
      </pc:sldChg>
      <pc:sldChg chg="modSp mod">
        <pc:chgData name="Priscilla O'Connor" userId="d3b9681a-6783-45a0-a9cd-fbceb3f6df13" providerId="ADAL" clId="{2E102CFC-9DC7-4AD1-97B1-25F37D97CADB}" dt="2023-07-31T10:15:45.642" v="1345" actId="948"/>
        <pc:sldMkLst>
          <pc:docMk/>
          <pc:sldMk cId="1002941660" sldId="365"/>
        </pc:sldMkLst>
        <pc:spChg chg="mod">
          <ac:chgData name="Priscilla O'Connor" userId="d3b9681a-6783-45a0-a9cd-fbceb3f6df13" providerId="ADAL" clId="{2E102CFC-9DC7-4AD1-97B1-25F37D97CADB}" dt="2023-07-31T09:39:15.662" v="1115" actId="14100"/>
          <ac:spMkLst>
            <pc:docMk/>
            <pc:sldMk cId="1002941660" sldId="365"/>
            <ac:spMk id="100" creationId="{00000000-0000-0000-0000-000000000000}"/>
          </ac:spMkLst>
        </pc:spChg>
        <pc:spChg chg="mod">
          <ac:chgData name="Priscilla O'Connor" userId="d3b9681a-6783-45a0-a9cd-fbceb3f6df13" providerId="ADAL" clId="{2E102CFC-9DC7-4AD1-97B1-25F37D97CADB}" dt="2023-07-31T10:15:45.642" v="1345" actId="948"/>
          <ac:spMkLst>
            <pc:docMk/>
            <pc:sldMk cId="1002941660" sldId="365"/>
            <ac:spMk id="101" creationId="{00000000-0000-0000-0000-000000000000}"/>
          </ac:spMkLst>
        </pc:spChg>
      </pc:sldChg>
      <pc:sldChg chg="modSp mod">
        <pc:chgData name="Priscilla O'Connor" userId="d3b9681a-6783-45a0-a9cd-fbceb3f6df13" providerId="ADAL" clId="{2E102CFC-9DC7-4AD1-97B1-25F37D97CADB}" dt="2023-07-31T09:39:25.122" v="1116" actId="14100"/>
        <pc:sldMkLst>
          <pc:docMk/>
          <pc:sldMk cId="2485351444" sldId="366"/>
        </pc:sldMkLst>
        <pc:spChg chg="mod">
          <ac:chgData name="Priscilla O'Connor" userId="d3b9681a-6783-45a0-a9cd-fbceb3f6df13" providerId="ADAL" clId="{2E102CFC-9DC7-4AD1-97B1-25F37D97CADB}" dt="2023-07-31T09:39:25.122" v="1116" actId="14100"/>
          <ac:spMkLst>
            <pc:docMk/>
            <pc:sldMk cId="2485351444" sldId="366"/>
            <ac:spMk id="106" creationId="{00000000-0000-0000-0000-000000000000}"/>
          </ac:spMkLst>
        </pc:spChg>
        <pc:spChg chg="mod">
          <ac:chgData name="Priscilla O'Connor" userId="d3b9681a-6783-45a0-a9cd-fbceb3f6df13" providerId="ADAL" clId="{2E102CFC-9DC7-4AD1-97B1-25F37D97CADB}" dt="2023-07-31T09:37:03.721" v="1093" actId="207"/>
          <ac:spMkLst>
            <pc:docMk/>
            <pc:sldMk cId="2485351444" sldId="366"/>
            <ac:spMk id="107" creationId="{00000000-0000-0000-0000-000000000000}"/>
          </ac:spMkLst>
        </pc:spChg>
      </pc:sldChg>
      <pc:sldChg chg="modSp mod">
        <pc:chgData name="Priscilla O'Connor" userId="d3b9681a-6783-45a0-a9cd-fbceb3f6df13" providerId="ADAL" clId="{2E102CFC-9DC7-4AD1-97B1-25F37D97CADB}" dt="2023-07-31T09:41:19.482" v="1127" actId="14100"/>
        <pc:sldMkLst>
          <pc:docMk/>
          <pc:sldMk cId="1965204704" sldId="367"/>
        </pc:sldMkLst>
        <pc:spChg chg="mod">
          <ac:chgData name="Priscilla O'Connor" userId="d3b9681a-6783-45a0-a9cd-fbceb3f6df13" providerId="ADAL" clId="{2E102CFC-9DC7-4AD1-97B1-25F37D97CADB}" dt="2023-07-31T09:41:19.482" v="1127" actId="14100"/>
          <ac:spMkLst>
            <pc:docMk/>
            <pc:sldMk cId="1965204704" sldId="367"/>
            <ac:spMk id="106" creationId="{00000000-0000-0000-0000-000000000000}"/>
          </ac:spMkLst>
        </pc:spChg>
        <pc:spChg chg="mod">
          <ac:chgData name="Priscilla O'Connor" userId="d3b9681a-6783-45a0-a9cd-fbceb3f6df13" providerId="ADAL" clId="{2E102CFC-9DC7-4AD1-97B1-25F37D97CADB}" dt="2023-07-31T09:39:55.364" v="1119" actId="790"/>
          <ac:spMkLst>
            <pc:docMk/>
            <pc:sldMk cId="1965204704" sldId="367"/>
            <ac:spMk id="107" creationId="{00000000-0000-0000-0000-000000000000}"/>
          </ac:spMkLst>
        </pc:spChg>
      </pc:sldChg>
      <pc:sldChg chg="addSp delSp modSp mod">
        <pc:chgData name="Priscilla O'Connor" userId="d3b9681a-6783-45a0-a9cd-fbceb3f6df13" providerId="ADAL" clId="{2E102CFC-9DC7-4AD1-97B1-25F37D97CADB}" dt="2023-07-31T10:13:04.440" v="1299" actId="1076"/>
        <pc:sldMkLst>
          <pc:docMk/>
          <pc:sldMk cId="3431189738" sldId="368"/>
        </pc:sldMkLst>
        <pc:spChg chg="add mod">
          <ac:chgData name="Priscilla O'Connor" userId="d3b9681a-6783-45a0-a9cd-fbceb3f6df13" providerId="ADAL" clId="{2E102CFC-9DC7-4AD1-97B1-25F37D97CADB}" dt="2023-07-31T10:12:47.445" v="1298" actId="2711"/>
          <ac:spMkLst>
            <pc:docMk/>
            <pc:sldMk cId="3431189738" sldId="368"/>
            <ac:spMk id="15" creationId="{66D78DBE-13EB-EA02-0131-BFC2EEE2A97C}"/>
          </ac:spMkLst>
        </pc:spChg>
        <pc:spChg chg="add mod">
          <ac:chgData name="Priscilla O'Connor" userId="d3b9681a-6783-45a0-a9cd-fbceb3f6df13" providerId="ADAL" clId="{2E102CFC-9DC7-4AD1-97B1-25F37D97CADB}" dt="2023-07-31T10:13:04.440" v="1299" actId="1076"/>
          <ac:spMkLst>
            <pc:docMk/>
            <pc:sldMk cId="3431189738" sldId="368"/>
            <ac:spMk id="16" creationId="{E71A0F82-BBCD-675F-B5DB-BF47DB214622}"/>
          </ac:spMkLst>
        </pc:spChg>
        <pc:spChg chg="add mod">
          <ac:chgData name="Priscilla O'Connor" userId="d3b9681a-6783-45a0-a9cd-fbceb3f6df13" providerId="ADAL" clId="{2E102CFC-9DC7-4AD1-97B1-25F37D97CADB}" dt="2023-07-31T10:12:30.811" v="1297" actId="1076"/>
          <ac:spMkLst>
            <pc:docMk/>
            <pc:sldMk cId="3431189738" sldId="368"/>
            <ac:spMk id="17" creationId="{481C2D13-BAB7-F562-2A5F-452829FB7C62}"/>
          </ac:spMkLst>
        </pc:spChg>
        <pc:spChg chg="mod">
          <ac:chgData name="Priscilla O'Connor" userId="d3b9681a-6783-45a0-a9cd-fbceb3f6df13" providerId="ADAL" clId="{2E102CFC-9DC7-4AD1-97B1-25F37D97CADB}" dt="2023-07-31T09:41:45.334" v="1129" actId="207"/>
          <ac:spMkLst>
            <pc:docMk/>
            <pc:sldMk cId="3431189738" sldId="368"/>
            <ac:spMk id="140" creationId="{00000000-0000-0000-0000-000000000000}"/>
          </ac:spMkLst>
        </pc:spChg>
        <pc:spChg chg="mod">
          <ac:chgData name="Priscilla O'Connor" userId="d3b9681a-6783-45a0-a9cd-fbceb3f6df13" providerId="ADAL" clId="{2E102CFC-9DC7-4AD1-97B1-25F37D97CADB}" dt="2023-07-31T10:09:26.575" v="1242" actId="2711"/>
          <ac:spMkLst>
            <pc:docMk/>
            <pc:sldMk cId="3431189738" sldId="368"/>
            <ac:spMk id="141" creationId="{00000000-0000-0000-0000-000000000000}"/>
          </ac:spMkLst>
        </pc:spChg>
        <pc:picChg chg="del">
          <ac:chgData name="Priscilla O'Connor" userId="d3b9681a-6783-45a0-a9cd-fbceb3f6df13" providerId="ADAL" clId="{2E102CFC-9DC7-4AD1-97B1-25F37D97CADB}" dt="2023-07-31T09:47:11.689" v="1152" actId="478"/>
          <ac:picMkLst>
            <pc:docMk/>
            <pc:sldMk cId="3431189738" sldId="368"/>
            <ac:picMk id="3" creationId="{F504A977-B31F-2C89-8933-54B2F725AFF6}"/>
          </ac:picMkLst>
        </pc:picChg>
        <pc:picChg chg="add mod">
          <ac:chgData name="Priscilla O'Connor" userId="d3b9681a-6783-45a0-a9cd-fbceb3f6df13" providerId="ADAL" clId="{2E102CFC-9DC7-4AD1-97B1-25F37D97CADB}" dt="2023-07-31T10:12:08.322" v="1278" actId="1036"/>
          <ac:picMkLst>
            <pc:docMk/>
            <pc:sldMk cId="3431189738" sldId="368"/>
            <ac:picMk id="4" creationId="{4BFEE024-2334-1EC2-3BD7-72977717F158}"/>
          </ac:picMkLst>
        </pc:picChg>
        <pc:picChg chg="add del mod">
          <ac:chgData name="Priscilla O'Connor" userId="d3b9681a-6783-45a0-a9cd-fbceb3f6df13" providerId="ADAL" clId="{2E102CFC-9DC7-4AD1-97B1-25F37D97CADB}" dt="2023-07-31T09:48:25.376" v="1167" actId="478"/>
          <ac:picMkLst>
            <pc:docMk/>
            <pc:sldMk cId="3431189738" sldId="368"/>
            <ac:picMk id="6" creationId="{CAFD6D2C-99E1-F889-0CE2-E7F852293433}"/>
          </ac:picMkLst>
        </pc:picChg>
        <pc:picChg chg="add del mod">
          <ac:chgData name="Priscilla O'Connor" userId="d3b9681a-6783-45a0-a9cd-fbceb3f6df13" providerId="ADAL" clId="{2E102CFC-9DC7-4AD1-97B1-25F37D97CADB}" dt="2023-07-31T09:48:58.678" v="1171" actId="478"/>
          <ac:picMkLst>
            <pc:docMk/>
            <pc:sldMk cId="3431189738" sldId="368"/>
            <ac:picMk id="8" creationId="{6C125EC2-B36F-B83A-BC50-AAA3AB7E56D8}"/>
          </ac:picMkLst>
        </pc:picChg>
        <pc:picChg chg="add mod modCrop">
          <ac:chgData name="Priscilla O'Connor" userId="d3b9681a-6783-45a0-a9cd-fbceb3f6df13" providerId="ADAL" clId="{2E102CFC-9DC7-4AD1-97B1-25F37D97CADB}" dt="2023-07-31T10:12:08.322" v="1278" actId="1036"/>
          <ac:picMkLst>
            <pc:docMk/>
            <pc:sldMk cId="3431189738" sldId="368"/>
            <ac:picMk id="10" creationId="{BA104A3E-2DFA-FE53-FA93-6E7F9F22C4CC}"/>
          </ac:picMkLst>
        </pc:picChg>
        <pc:picChg chg="add mod">
          <ac:chgData name="Priscilla O'Connor" userId="d3b9681a-6783-45a0-a9cd-fbceb3f6df13" providerId="ADAL" clId="{2E102CFC-9DC7-4AD1-97B1-25F37D97CADB}" dt="2023-07-31T10:12:08.322" v="1278" actId="1036"/>
          <ac:picMkLst>
            <pc:docMk/>
            <pc:sldMk cId="3431189738" sldId="368"/>
            <ac:picMk id="12" creationId="{D591B09C-DE87-68AD-4D71-8DAD633BB0B4}"/>
          </ac:picMkLst>
        </pc:picChg>
        <pc:cxnChg chg="add del mod">
          <ac:chgData name="Priscilla O'Connor" userId="d3b9681a-6783-45a0-a9cd-fbceb3f6df13" providerId="ADAL" clId="{2E102CFC-9DC7-4AD1-97B1-25F37D97CADB}" dt="2023-07-31T10:02:34.405" v="1208" actId="478"/>
          <ac:cxnSpMkLst>
            <pc:docMk/>
            <pc:sldMk cId="3431189738" sldId="368"/>
            <ac:cxnSpMk id="14" creationId="{C7C8CD20-BE2A-42A8-03B8-A72062AF3BD3}"/>
          </ac:cxnSpMkLst>
        </pc:cxnChg>
      </pc:sldChg>
      <pc:sldChg chg="modSp mod">
        <pc:chgData name="Priscilla O'Connor" userId="d3b9681a-6783-45a0-a9cd-fbceb3f6df13" providerId="ADAL" clId="{2E102CFC-9DC7-4AD1-97B1-25F37D97CADB}" dt="2023-07-31T10:53:21.388" v="1444" actId="255"/>
        <pc:sldMkLst>
          <pc:docMk/>
          <pc:sldMk cId="2238207060" sldId="369"/>
        </pc:sldMkLst>
        <pc:spChg chg="mod">
          <ac:chgData name="Priscilla O'Connor" userId="d3b9681a-6783-45a0-a9cd-fbceb3f6df13" providerId="ADAL" clId="{2E102CFC-9DC7-4AD1-97B1-25F37D97CADB}" dt="2023-07-31T10:13:21.709" v="1301" actId="207"/>
          <ac:spMkLst>
            <pc:docMk/>
            <pc:sldMk cId="2238207060" sldId="369"/>
            <ac:spMk id="140" creationId="{00000000-0000-0000-0000-000000000000}"/>
          </ac:spMkLst>
        </pc:spChg>
        <pc:spChg chg="mod">
          <ac:chgData name="Priscilla O'Connor" userId="d3b9681a-6783-45a0-a9cd-fbceb3f6df13" providerId="ADAL" clId="{2E102CFC-9DC7-4AD1-97B1-25F37D97CADB}" dt="2023-07-31T10:53:21.388" v="1444" actId="255"/>
          <ac:spMkLst>
            <pc:docMk/>
            <pc:sldMk cId="2238207060" sldId="369"/>
            <ac:spMk id="141" creationId="{00000000-0000-0000-0000-000000000000}"/>
          </ac:spMkLst>
        </pc:spChg>
      </pc:sldChg>
      <pc:sldChg chg="del">
        <pc:chgData name="Priscilla O'Connor" userId="d3b9681a-6783-45a0-a9cd-fbceb3f6df13" providerId="ADAL" clId="{2E102CFC-9DC7-4AD1-97B1-25F37D97CADB}" dt="2023-07-27T11:03:53.483" v="98" actId="2696"/>
        <pc:sldMkLst>
          <pc:docMk/>
          <pc:sldMk cId="817944964" sldId="370"/>
        </pc:sldMkLst>
      </pc:sldChg>
      <pc:sldChg chg="modSp mod">
        <pc:chgData name="Priscilla O'Connor" userId="d3b9681a-6783-45a0-a9cd-fbceb3f6df13" providerId="ADAL" clId="{2E102CFC-9DC7-4AD1-97B1-25F37D97CADB}" dt="2023-07-31T10:21:37.468" v="1392" actId="14100"/>
        <pc:sldMkLst>
          <pc:docMk/>
          <pc:sldMk cId="3041686401" sldId="371"/>
        </pc:sldMkLst>
        <pc:spChg chg="mod">
          <ac:chgData name="Priscilla O'Connor" userId="d3b9681a-6783-45a0-a9cd-fbceb3f6df13" providerId="ADAL" clId="{2E102CFC-9DC7-4AD1-97B1-25F37D97CADB}" dt="2023-07-31T10:21:37.468" v="1392" actId="14100"/>
          <ac:spMkLst>
            <pc:docMk/>
            <pc:sldMk cId="3041686401" sldId="371"/>
            <ac:spMk id="100" creationId="{00000000-0000-0000-0000-000000000000}"/>
          </ac:spMkLst>
        </pc:spChg>
        <pc:spChg chg="mod">
          <ac:chgData name="Priscilla O'Connor" userId="d3b9681a-6783-45a0-a9cd-fbceb3f6df13" providerId="ADAL" clId="{2E102CFC-9DC7-4AD1-97B1-25F37D97CADB}" dt="2023-07-31T10:20:23.397" v="1368" actId="948"/>
          <ac:spMkLst>
            <pc:docMk/>
            <pc:sldMk cId="3041686401" sldId="371"/>
            <ac:spMk id="101" creationId="{00000000-0000-0000-0000-000000000000}"/>
          </ac:spMkLst>
        </pc:spChg>
      </pc:sldChg>
      <pc:sldChg chg="modSp mod">
        <pc:chgData name="Priscilla O'Connor" userId="d3b9681a-6783-45a0-a9cd-fbceb3f6df13" providerId="ADAL" clId="{2E102CFC-9DC7-4AD1-97B1-25F37D97CADB}" dt="2023-07-31T10:22:14.336" v="1399" actId="14100"/>
        <pc:sldMkLst>
          <pc:docMk/>
          <pc:sldMk cId="4268834287" sldId="372"/>
        </pc:sldMkLst>
        <pc:spChg chg="mod">
          <ac:chgData name="Priscilla O'Connor" userId="d3b9681a-6783-45a0-a9cd-fbceb3f6df13" providerId="ADAL" clId="{2E102CFC-9DC7-4AD1-97B1-25F37D97CADB}" dt="2023-07-31T10:22:14.336" v="1399" actId="14100"/>
          <ac:spMkLst>
            <pc:docMk/>
            <pc:sldMk cId="4268834287" sldId="372"/>
            <ac:spMk id="106" creationId="{00000000-0000-0000-0000-000000000000}"/>
          </ac:spMkLst>
        </pc:spChg>
        <pc:spChg chg="mod">
          <ac:chgData name="Priscilla O'Connor" userId="d3b9681a-6783-45a0-a9cd-fbceb3f6df13" providerId="ADAL" clId="{2E102CFC-9DC7-4AD1-97B1-25F37D97CADB}" dt="2023-07-31T10:21:46.673" v="1394" actId="207"/>
          <ac:spMkLst>
            <pc:docMk/>
            <pc:sldMk cId="4268834287" sldId="372"/>
            <ac:spMk id="107" creationId="{00000000-0000-0000-0000-000000000000}"/>
          </ac:spMkLst>
        </pc:spChg>
      </pc:sldChg>
      <pc:sldChg chg="addSp modSp mod">
        <pc:chgData name="Priscilla O'Connor" userId="d3b9681a-6783-45a0-a9cd-fbceb3f6df13" providerId="ADAL" clId="{2E102CFC-9DC7-4AD1-97B1-25F37D97CADB}" dt="2023-07-31T14:06:43.141" v="2465" actId="14861"/>
        <pc:sldMkLst>
          <pc:docMk/>
          <pc:sldMk cId="2200935577" sldId="373"/>
        </pc:sldMkLst>
        <pc:spChg chg="mod">
          <ac:chgData name="Priscilla O'Connor" userId="d3b9681a-6783-45a0-a9cd-fbceb3f6df13" providerId="ADAL" clId="{2E102CFC-9DC7-4AD1-97B1-25F37D97CADB}" dt="2023-07-31T10:40:17.993" v="1430"/>
          <ac:spMkLst>
            <pc:docMk/>
            <pc:sldMk cId="2200935577" sldId="373"/>
            <ac:spMk id="5" creationId="{2E5C06EC-8957-2639-5441-9121E5C4D34D}"/>
          </ac:spMkLst>
        </pc:spChg>
        <pc:spChg chg="mod">
          <ac:chgData name="Priscilla O'Connor" userId="d3b9681a-6783-45a0-a9cd-fbceb3f6df13" providerId="ADAL" clId="{2E102CFC-9DC7-4AD1-97B1-25F37D97CADB}" dt="2023-07-31T10:40:17.993" v="1430"/>
          <ac:spMkLst>
            <pc:docMk/>
            <pc:sldMk cId="2200935577" sldId="373"/>
            <ac:spMk id="8" creationId="{8095D48E-E728-6930-CE7E-3EEB7D2892CB}"/>
          </ac:spMkLst>
        </pc:spChg>
        <pc:spChg chg="mod">
          <ac:chgData name="Priscilla O'Connor" userId="d3b9681a-6783-45a0-a9cd-fbceb3f6df13" providerId="ADAL" clId="{2E102CFC-9DC7-4AD1-97B1-25F37D97CADB}" dt="2023-07-31T10:41:10.849" v="1437" actId="14100"/>
          <ac:spMkLst>
            <pc:docMk/>
            <pc:sldMk cId="2200935577" sldId="373"/>
            <ac:spMk id="106" creationId="{00000000-0000-0000-0000-000000000000}"/>
          </ac:spMkLst>
        </pc:spChg>
        <pc:spChg chg="mod">
          <ac:chgData name="Priscilla O'Connor" userId="d3b9681a-6783-45a0-a9cd-fbceb3f6df13" providerId="ADAL" clId="{2E102CFC-9DC7-4AD1-97B1-25F37D97CADB}" dt="2023-07-31T10:22:44.745" v="1403" actId="790"/>
          <ac:spMkLst>
            <pc:docMk/>
            <pc:sldMk cId="2200935577" sldId="373"/>
            <ac:spMk id="107" creationId="{00000000-0000-0000-0000-000000000000}"/>
          </ac:spMkLst>
        </pc:spChg>
        <pc:grpChg chg="add mod">
          <ac:chgData name="Priscilla O'Connor" userId="d3b9681a-6783-45a0-a9cd-fbceb3f6df13" providerId="ADAL" clId="{2E102CFC-9DC7-4AD1-97B1-25F37D97CADB}" dt="2023-07-31T14:06:43.141" v="2465" actId="14861"/>
          <ac:grpSpMkLst>
            <pc:docMk/>
            <pc:sldMk cId="2200935577" sldId="373"/>
            <ac:grpSpMk id="4" creationId="{E09B7B22-9FC9-B0A9-4EA9-8B3ADD3F9789}"/>
          </ac:grpSpMkLst>
        </pc:grpChg>
        <pc:grpChg chg="mod">
          <ac:chgData name="Priscilla O'Connor" userId="d3b9681a-6783-45a0-a9cd-fbceb3f6df13" providerId="ADAL" clId="{2E102CFC-9DC7-4AD1-97B1-25F37D97CADB}" dt="2023-07-31T10:40:17.993" v="1430"/>
          <ac:grpSpMkLst>
            <pc:docMk/>
            <pc:sldMk cId="2200935577" sldId="373"/>
            <ac:grpSpMk id="6" creationId="{EA0509AB-A024-470D-6D66-6D5FDB0CBAA8}"/>
          </ac:grpSpMkLst>
        </pc:grpChg>
        <pc:picChg chg="add mod">
          <ac:chgData name="Priscilla O'Connor" userId="d3b9681a-6783-45a0-a9cd-fbceb3f6df13" providerId="ADAL" clId="{2E102CFC-9DC7-4AD1-97B1-25F37D97CADB}" dt="2023-07-31T10:40:54.571" v="1435" actId="1076"/>
          <ac:picMkLst>
            <pc:docMk/>
            <pc:sldMk cId="2200935577" sldId="373"/>
            <ac:picMk id="3" creationId="{C3034D7A-0EF2-D2B2-99AF-C573581E350F}"/>
          </ac:picMkLst>
        </pc:picChg>
        <pc:picChg chg="mod">
          <ac:chgData name="Priscilla O'Connor" userId="d3b9681a-6783-45a0-a9cd-fbceb3f6df13" providerId="ADAL" clId="{2E102CFC-9DC7-4AD1-97B1-25F37D97CADB}" dt="2023-07-31T10:40:17.993" v="1430"/>
          <ac:picMkLst>
            <pc:docMk/>
            <pc:sldMk cId="2200935577" sldId="373"/>
            <ac:picMk id="7" creationId="{E40F82BC-5BF2-20CF-81F7-D644CD0E186C}"/>
          </ac:picMkLst>
        </pc:picChg>
      </pc:sldChg>
      <pc:sldChg chg="addSp delSp modSp mod setBg">
        <pc:chgData name="Priscilla O'Connor" userId="d3b9681a-6783-45a0-a9cd-fbceb3f6df13" providerId="ADAL" clId="{2E102CFC-9DC7-4AD1-97B1-25F37D97CADB}" dt="2023-07-31T10:57:19.971" v="1468" actId="14861"/>
        <pc:sldMkLst>
          <pc:docMk/>
          <pc:sldMk cId="3236311995" sldId="374"/>
        </pc:sldMkLst>
        <pc:spChg chg="mod">
          <ac:chgData name="Priscilla O'Connor" userId="d3b9681a-6783-45a0-a9cd-fbceb3f6df13" providerId="ADAL" clId="{2E102CFC-9DC7-4AD1-97B1-25F37D97CADB}" dt="2023-07-31T10:55:49.277" v="1455" actId="26606"/>
          <ac:spMkLst>
            <pc:docMk/>
            <pc:sldMk cId="3236311995" sldId="374"/>
            <ac:spMk id="140" creationId="{00000000-0000-0000-0000-000000000000}"/>
          </ac:spMkLst>
        </pc:spChg>
        <pc:spChg chg="del">
          <ac:chgData name="Priscilla O'Connor" userId="d3b9681a-6783-45a0-a9cd-fbceb3f6df13" providerId="ADAL" clId="{2E102CFC-9DC7-4AD1-97B1-25F37D97CADB}" dt="2023-07-31T10:55:42.321" v="1449" actId="478"/>
          <ac:spMkLst>
            <pc:docMk/>
            <pc:sldMk cId="3236311995" sldId="374"/>
            <ac:spMk id="141" creationId="{00000000-0000-0000-0000-000000000000}"/>
          </ac:spMkLst>
        </pc:spChg>
        <pc:spChg chg="add del">
          <ac:chgData name="Priscilla O'Connor" userId="d3b9681a-6783-45a0-a9cd-fbceb3f6df13" providerId="ADAL" clId="{2E102CFC-9DC7-4AD1-97B1-25F37D97CADB}" dt="2023-07-31T10:55:49.277" v="1455" actId="26606"/>
          <ac:spMkLst>
            <pc:docMk/>
            <pc:sldMk cId="3236311995" sldId="374"/>
            <ac:spMk id="145" creationId="{BCED4D40-4B67-4331-AC48-79B82B4A47D8}"/>
          </ac:spMkLst>
        </pc:spChg>
        <pc:spChg chg="add del">
          <ac:chgData name="Priscilla O'Connor" userId="d3b9681a-6783-45a0-a9cd-fbceb3f6df13" providerId="ADAL" clId="{2E102CFC-9DC7-4AD1-97B1-25F37D97CADB}" dt="2023-07-31T10:55:49.277" v="1455" actId="26606"/>
          <ac:spMkLst>
            <pc:docMk/>
            <pc:sldMk cId="3236311995" sldId="374"/>
            <ac:spMk id="147" creationId="{670CEDEF-4F34-412E-84EE-329C1E936AF5}"/>
          </ac:spMkLst>
        </pc:spChg>
        <pc:picChg chg="del">
          <ac:chgData name="Priscilla O'Connor" userId="d3b9681a-6783-45a0-a9cd-fbceb3f6df13" providerId="ADAL" clId="{2E102CFC-9DC7-4AD1-97B1-25F37D97CADB}" dt="2023-07-31T10:55:44.863" v="1450" actId="478"/>
          <ac:picMkLst>
            <pc:docMk/>
            <pc:sldMk cId="3236311995" sldId="374"/>
            <ac:picMk id="3" creationId="{96142184-92C1-2968-8CBA-B1D06EDFA678}"/>
          </ac:picMkLst>
        </pc:picChg>
        <pc:picChg chg="add mod">
          <ac:chgData name="Priscilla O'Connor" userId="d3b9681a-6783-45a0-a9cd-fbceb3f6df13" providerId="ADAL" clId="{2E102CFC-9DC7-4AD1-97B1-25F37D97CADB}" dt="2023-07-31T10:57:19.971" v="1468" actId="14861"/>
          <ac:picMkLst>
            <pc:docMk/>
            <pc:sldMk cId="3236311995" sldId="374"/>
            <ac:picMk id="4" creationId="{6169C3B0-C4E3-FEE7-6D72-3C4904177748}"/>
          </ac:picMkLst>
        </pc:picChg>
      </pc:sldChg>
      <pc:sldChg chg="addSp delSp modSp mod">
        <pc:chgData name="Priscilla O'Connor" userId="d3b9681a-6783-45a0-a9cd-fbceb3f6df13" providerId="ADAL" clId="{2E102CFC-9DC7-4AD1-97B1-25F37D97CADB}" dt="2023-07-31T10:57:06.288" v="1466" actId="14861"/>
        <pc:sldMkLst>
          <pc:docMk/>
          <pc:sldMk cId="3817628357" sldId="375"/>
        </pc:sldMkLst>
        <pc:spChg chg="mod">
          <ac:chgData name="Priscilla O'Connor" userId="d3b9681a-6783-45a0-a9cd-fbceb3f6df13" providerId="ADAL" clId="{2E102CFC-9DC7-4AD1-97B1-25F37D97CADB}" dt="2023-07-31T10:56:19.200" v="1463" actId="207"/>
          <ac:spMkLst>
            <pc:docMk/>
            <pc:sldMk cId="3817628357" sldId="375"/>
            <ac:spMk id="140" creationId="{00000000-0000-0000-0000-000000000000}"/>
          </ac:spMkLst>
        </pc:spChg>
        <pc:spChg chg="del">
          <ac:chgData name="Priscilla O'Connor" userId="d3b9681a-6783-45a0-a9cd-fbceb3f6df13" providerId="ADAL" clId="{2E102CFC-9DC7-4AD1-97B1-25F37D97CADB}" dt="2023-07-31T10:56:08.534" v="1459" actId="478"/>
          <ac:spMkLst>
            <pc:docMk/>
            <pc:sldMk cId="3817628357" sldId="375"/>
            <ac:spMk id="141" creationId="{00000000-0000-0000-0000-000000000000}"/>
          </ac:spMkLst>
        </pc:spChg>
        <pc:picChg chg="add mod">
          <ac:chgData name="Priscilla O'Connor" userId="d3b9681a-6783-45a0-a9cd-fbceb3f6df13" providerId="ADAL" clId="{2E102CFC-9DC7-4AD1-97B1-25F37D97CADB}" dt="2023-07-31T10:57:06.288" v="1466" actId="14861"/>
          <ac:picMkLst>
            <pc:docMk/>
            <pc:sldMk cId="3817628357" sldId="375"/>
            <ac:picMk id="3" creationId="{75D89267-0D07-3851-C988-0170A061F917}"/>
          </ac:picMkLst>
        </pc:picChg>
        <pc:picChg chg="del">
          <ac:chgData name="Priscilla O'Connor" userId="d3b9681a-6783-45a0-a9cd-fbceb3f6df13" providerId="ADAL" clId="{2E102CFC-9DC7-4AD1-97B1-25F37D97CADB}" dt="2023-07-31T10:56:07.432" v="1458" actId="478"/>
          <ac:picMkLst>
            <pc:docMk/>
            <pc:sldMk cId="3817628357" sldId="375"/>
            <ac:picMk id="5" creationId="{28618AE3-3DA1-2ED8-09FB-C4521A8BD563}"/>
          </ac:picMkLst>
        </pc:picChg>
      </pc:sldChg>
      <pc:sldChg chg="addSp delSp modSp mod">
        <pc:chgData name="Priscilla O'Connor" userId="d3b9681a-6783-45a0-a9cd-fbceb3f6df13" providerId="ADAL" clId="{2E102CFC-9DC7-4AD1-97B1-25F37D97CADB}" dt="2023-07-31T11:02:49.709" v="1529" actId="1076"/>
        <pc:sldMkLst>
          <pc:docMk/>
          <pc:sldMk cId="879790726" sldId="376"/>
        </pc:sldMkLst>
        <pc:spChg chg="add mod">
          <ac:chgData name="Priscilla O'Connor" userId="d3b9681a-6783-45a0-a9cd-fbceb3f6df13" providerId="ADAL" clId="{2E102CFC-9DC7-4AD1-97B1-25F37D97CADB}" dt="2023-07-31T11:02:49.709" v="1529" actId="1076"/>
          <ac:spMkLst>
            <pc:docMk/>
            <pc:sldMk cId="879790726" sldId="376"/>
            <ac:spMk id="2" creationId="{94AE6121-9FDD-CE45-23D8-D8674CB84B36}"/>
          </ac:spMkLst>
        </pc:spChg>
        <pc:spChg chg="del mod">
          <ac:chgData name="Priscilla O'Connor" userId="d3b9681a-6783-45a0-a9cd-fbceb3f6df13" providerId="ADAL" clId="{2E102CFC-9DC7-4AD1-97B1-25F37D97CADB}" dt="2023-07-31T11:01:49.887" v="1509" actId="478"/>
          <ac:spMkLst>
            <pc:docMk/>
            <pc:sldMk cId="879790726" sldId="376"/>
            <ac:spMk id="106" creationId="{00000000-0000-0000-0000-000000000000}"/>
          </ac:spMkLst>
        </pc:spChg>
        <pc:spChg chg="mod">
          <ac:chgData name="Priscilla O'Connor" userId="d3b9681a-6783-45a0-a9cd-fbceb3f6df13" providerId="ADAL" clId="{2E102CFC-9DC7-4AD1-97B1-25F37D97CADB}" dt="2023-07-31T11:02:30.432" v="1521" actId="6549"/>
          <ac:spMkLst>
            <pc:docMk/>
            <pc:sldMk cId="879790726" sldId="376"/>
            <ac:spMk id="107" creationId="{00000000-0000-0000-0000-000000000000}"/>
          </ac:spMkLst>
        </pc:spChg>
      </pc:sldChg>
      <pc:sldChg chg="del">
        <pc:chgData name="Priscilla O'Connor" userId="d3b9681a-6783-45a0-a9cd-fbceb3f6df13" providerId="ADAL" clId="{2E102CFC-9DC7-4AD1-97B1-25F37D97CADB}" dt="2023-07-27T11:04:07.627" v="105" actId="2696"/>
        <pc:sldMkLst>
          <pc:docMk/>
          <pc:sldMk cId="3312304210" sldId="377"/>
        </pc:sldMkLst>
      </pc:sldChg>
      <pc:sldChg chg="modSp mod">
        <pc:chgData name="Priscilla O'Connor" userId="d3b9681a-6783-45a0-a9cd-fbceb3f6df13" providerId="ADAL" clId="{2E102CFC-9DC7-4AD1-97B1-25F37D97CADB}" dt="2023-07-31T11:12:04.754" v="1621" actId="14100"/>
        <pc:sldMkLst>
          <pc:docMk/>
          <pc:sldMk cId="3654081801" sldId="378"/>
        </pc:sldMkLst>
        <pc:spChg chg="mod">
          <ac:chgData name="Priscilla O'Connor" userId="d3b9681a-6783-45a0-a9cd-fbceb3f6df13" providerId="ADAL" clId="{2E102CFC-9DC7-4AD1-97B1-25F37D97CADB}" dt="2023-07-31T11:12:04.754" v="1621" actId="14100"/>
          <ac:spMkLst>
            <pc:docMk/>
            <pc:sldMk cId="3654081801" sldId="378"/>
            <ac:spMk id="100" creationId="{00000000-0000-0000-0000-000000000000}"/>
          </ac:spMkLst>
        </pc:spChg>
        <pc:spChg chg="mod">
          <ac:chgData name="Priscilla O'Connor" userId="d3b9681a-6783-45a0-a9cd-fbceb3f6df13" providerId="ADAL" clId="{2E102CFC-9DC7-4AD1-97B1-25F37D97CADB}" dt="2023-07-31T11:10:44.361" v="1595" actId="948"/>
          <ac:spMkLst>
            <pc:docMk/>
            <pc:sldMk cId="3654081801" sldId="378"/>
            <ac:spMk id="101" creationId="{00000000-0000-0000-0000-000000000000}"/>
          </ac:spMkLst>
        </pc:spChg>
      </pc:sldChg>
      <pc:sldChg chg="modSp mod">
        <pc:chgData name="Priscilla O'Connor" userId="d3b9681a-6783-45a0-a9cd-fbceb3f6df13" providerId="ADAL" clId="{2E102CFC-9DC7-4AD1-97B1-25F37D97CADB}" dt="2023-07-31T11:13:24.790" v="1634" actId="1076"/>
        <pc:sldMkLst>
          <pc:docMk/>
          <pc:sldMk cId="877631539" sldId="379"/>
        </pc:sldMkLst>
        <pc:spChg chg="mod">
          <ac:chgData name="Priscilla O'Connor" userId="d3b9681a-6783-45a0-a9cd-fbceb3f6df13" providerId="ADAL" clId="{2E102CFC-9DC7-4AD1-97B1-25F37D97CADB}" dt="2023-07-31T11:13:24.790" v="1634" actId="1076"/>
          <ac:spMkLst>
            <pc:docMk/>
            <pc:sldMk cId="877631539" sldId="379"/>
            <ac:spMk id="106" creationId="{00000000-0000-0000-0000-000000000000}"/>
          </ac:spMkLst>
        </pc:spChg>
        <pc:spChg chg="mod">
          <ac:chgData name="Priscilla O'Connor" userId="d3b9681a-6783-45a0-a9cd-fbceb3f6df13" providerId="ADAL" clId="{2E102CFC-9DC7-4AD1-97B1-25F37D97CADB}" dt="2023-07-31T11:12:19.312" v="1622" actId="207"/>
          <ac:spMkLst>
            <pc:docMk/>
            <pc:sldMk cId="877631539" sldId="379"/>
            <ac:spMk id="107" creationId="{00000000-0000-0000-0000-000000000000}"/>
          </ac:spMkLst>
        </pc:spChg>
      </pc:sldChg>
      <pc:sldChg chg="addSp modSp mod">
        <pc:chgData name="Priscilla O'Connor" userId="d3b9681a-6783-45a0-a9cd-fbceb3f6df13" providerId="ADAL" clId="{2E102CFC-9DC7-4AD1-97B1-25F37D97CADB}" dt="2023-07-31T14:01:06.192" v="2447" actId="14100"/>
        <pc:sldMkLst>
          <pc:docMk/>
          <pc:sldMk cId="3350692489" sldId="380"/>
        </pc:sldMkLst>
        <pc:spChg chg="mod">
          <ac:chgData name="Priscilla O'Connor" userId="d3b9681a-6783-45a0-a9cd-fbceb3f6df13" providerId="ADAL" clId="{2E102CFC-9DC7-4AD1-97B1-25F37D97CADB}" dt="2023-07-31T10:41:43.788" v="1440"/>
          <ac:spMkLst>
            <pc:docMk/>
            <pc:sldMk cId="3350692489" sldId="380"/>
            <ac:spMk id="3" creationId="{67E73CE2-E25B-5B6D-07BB-D343F950DEA5}"/>
          </ac:spMkLst>
        </pc:spChg>
        <pc:spChg chg="mod">
          <ac:chgData name="Priscilla O'Connor" userId="d3b9681a-6783-45a0-a9cd-fbceb3f6df13" providerId="ADAL" clId="{2E102CFC-9DC7-4AD1-97B1-25F37D97CADB}" dt="2023-07-31T10:41:43.788" v="1440"/>
          <ac:spMkLst>
            <pc:docMk/>
            <pc:sldMk cId="3350692489" sldId="380"/>
            <ac:spMk id="6" creationId="{3CDB4688-4E46-F558-A317-B28CC76446CB}"/>
          </ac:spMkLst>
        </pc:spChg>
        <pc:spChg chg="mod">
          <ac:chgData name="Priscilla O'Connor" userId="d3b9681a-6783-45a0-a9cd-fbceb3f6df13" providerId="ADAL" clId="{2E102CFC-9DC7-4AD1-97B1-25F37D97CADB}" dt="2023-07-31T14:01:06.192" v="2447" actId="14100"/>
          <ac:spMkLst>
            <pc:docMk/>
            <pc:sldMk cId="3350692489" sldId="380"/>
            <ac:spMk id="106" creationId="{00000000-0000-0000-0000-000000000000}"/>
          </ac:spMkLst>
        </pc:spChg>
        <pc:spChg chg="mod">
          <ac:chgData name="Priscilla O'Connor" userId="d3b9681a-6783-45a0-a9cd-fbceb3f6df13" providerId="ADAL" clId="{2E102CFC-9DC7-4AD1-97B1-25F37D97CADB}" dt="2023-07-31T11:13:33.113" v="1635" actId="207"/>
          <ac:spMkLst>
            <pc:docMk/>
            <pc:sldMk cId="3350692489" sldId="380"/>
            <ac:spMk id="107" creationId="{00000000-0000-0000-0000-000000000000}"/>
          </ac:spMkLst>
        </pc:spChg>
        <pc:grpChg chg="add mod">
          <ac:chgData name="Priscilla O'Connor" userId="d3b9681a-6783-45a0-a9cd-fbceb3f6df13" providerId="ADAL" clId="{2E102CFC-9DC7-4AD1-97B1-25F37D97CADB}" dt="2023-07-31T13:59:56.272" v="2441" actId="14861"/>
          <ac:grpSpMkLst>
            <pc:docMk/>
            <pc:sldMk cId="3350692489" sldId="380"/>
            <ac:grpSpMk id="2" creationId="{FFA9CE2F-121B-B274-2F12-57FDDEB3B7E3}"/>
          </ac:grpSpMkLst>
        </pc:grpChg>
        <pc:grpChg chg="mod">
          <ac:chgData name="Priscilla O'Connor" userId="d3b9681a-6783-45a0-a9cd-fbceb3f6df13" providerId="ADAL" clId="{2E102CFC-9DC7-4AD1-97B1-25F37D97CADB}" dt="2023-07-31T10:41:43.788" v="1440"/>
          <ac:grpSpMkLst>
            <pc:docMk/>
            <pc:sldMk cId="3350692489" sldId="380"/>
            <ac:grpSpMk id="4" creationId="{D7B47E99-F06A-4686-867E-F96816CC25B5}"/>
          </ac:grpSpMkLst>
        </pc:grpChg>
        <pc:picChg chg="mod">
          <ac:chgData name="Priscilla O'Connor" userId="d3b9681a-6783-45a0-a9cd-fbceb3f6df13" providerId="ADAL" clId="{2E102CFC-9DC7-4AD1-97B1-25F37D97CADB}" dt="2023-07-31T10:41:43.788" v="1440"/>
          <ac:picMkLst>
            <pc:docMk/>
            <pc:sldMk cId="3350692489" sldId="380"/>
            <ac:picMk id="5" creationId="{FAC2B5C7-0803-106F-7AFF-F1A7371ACEAD}"/>
          </ac:picMkLst>
        </pc:picChg>
      </pc:sldChg>
      <pc:sldChg chg="addSp delSp modSp mod">
        <pc:chgData name="Priscilla O'Connor" userId="d3b9681a-6783-45a0-a9cd-fbceb3f6df13" providerId="ADAL" clId="{2E102CFC-9DC7-4AD1-97B1-25F37D97CADB}" dt="2023-07-31T11:22:45.048" v="1665" actId="207"/>
        <pc:sldMkLst>
          <pc:docMk/>
          <pc:sldMk cId="573266623" sldId="381"/>
        </pc:sldMkLst>
        <pc:spChg chg="mod">
          <ac:chgData name="Priscilla O'Connor" userId="d3b9681a-6783-45a0-a9cd-fbceb3f6df13" providerId="ADAL" clId="{2E102CFC-9DC7-4AD1-97B1-25F37D97CADB}" dt="2023-07-31T11:22:45.048" v="1665" actId="207"/>
          <ac:spMkLst>
            <pc:docMk/>
            <pc:sldMk cId="573266623" sldId="381"/>
            <ac:spMk id="140" creationId="{00000000-0000-0000-0000-000000000000}"/>
          </ac:spMkLst>
        </pc:spChg>
        <pc:spChg chg="del">
          <ac:chgData name="Priscilla O'Connor" userId="d3b9681a-6783-45a0-a9cd-fbceb3f6df13" providerId="ADAL" clId="{2E102CFC-9DC7-4AD1-97B1-25F37D97CADB}" dt="2023-07-31T11:17:12.693" v="1641" actId="478"/>
          <ac:spMkLst>
            <pc:docMk/>
            <pc:sldMk cId="573266623" sldId="381"/>
            <ac:spMk id="141" creationId="{00000000-0000-0000-0000-000000000000}"/>
          </ac:spMkLst>
        </pc:spChg>
        <pc:picChg chg="add del mod">
          <ac:chgData name="Priscilla O'Connor" userId="d3b9681a-6783-45a0-a9cd-fbceb3f6df13" providerId="ADAL" clId="{2E102CFC-9DC7-4AD1-97B1-25F37D97CADB}" dt="2023-07-31T11:18:16.212" v="1646" actId="931"/>
          <ac:picMkLst>
            <pc:docMk/>
            <pc:sldMk cId="573266623" sldId="381"/>
            <ac:picMk id="3" creationId="{DE978FC1-E9C9-2BB0-0399-2DEF8CAC7672}"/>
          </ac:picMkLst>
        </pc:picChg>
        <pc:picChg chg="add mod">
          <ac:chgData name="Priscilla O'Connor" userId="d3b9681a-6783-45a0-a9cd-fbceb3f6df13" providerId="ADAL" clId="{2E102CFC-9DC7-4AD1-97B1-25F37D97CADB}" dt="2023-07-31T11:19:32.140" v="1652" actId="14100"/>
          <ac:picMkLst>
            <pc:docMk/>
            <pc:sldMk cId="573266623" sldId="381"/>
            <ac:picMk id="5" creationId="{C8583635-6159-2F6A-5D99-0A6FA6C53ACE}"/>
          </ac:picMkLst>
        </pc:picChg>
        <pc:picChg chg="add del mod">
          <ac:chgData name="Priscilla O'Connor" userId="d3b9681a-6783-45a0-a9cd-fbceb3f6df13" providerId="ADAL" clId="{2E102CFC-9DC7-4AD1-97B1-25F37D97CADB}" dt="2023-07-31T11:22:10.687" v="1663" actId="478"/>
          <ac:picMkLst>
            <pc:docMk/>
            <pc:sldMk cId="573266623" sldId="381"/>
            <ac:picMk id="7" creationId="{596A0558-B53D-B80C-6D59-A814EB588F82}"/>
          </ac:picMkLst>
        </pc:picChg>
      </pc:sldChg>
      <pc:sldChg chg="addSp delSp modSp mod">
        <pc:chgData name="Priscilla O'Connor" userId="d3b9681a-6783-45a0-a9cd-fbceb3f6df13" providerId="ADAL" clId="{2E102CFC-9DC7-4AD1-97B1-25F37D97CADB}" dt="2023-07-31T11:29:30.235" v="1782" actId="1076"/>
        <pc:sldMkLst>
          <pc:docMk/>
          <pc:sldMk cId="2743762023" sldId="382"/>
        </pc:sldMkLst>
        <pc:spChg chg="add mod">
          <ac:chgData name="Priscilla O'Connor" userId="d3b9681a-6783-45a0-a9cd-fbceb3f6df13" providerId="ADAL" clId="{2E102CFC-9DC7-4AD1-97B1-25F37D97CADB}" dt="2023-07-31T11:29:30.235" v="1782" actId="1076"/>
          <ac:spMkLst>
            <pc:docMk/>
            <pc:sldMk cId="2743762023" sldId="382"/>
            <ac:spMk id="2" creationId="{388E20B3-5B7D-46A7-64B3-FF0154AD0E1A}"/>
          </ac:spMkLst>
        </pc:spChg>
        <pc:spChg chg="mod">
          <ac:chgData name="Priscilla O'Connor" userId="d3b9681a-6783-45a0-a9cd-fbceb3f6df13" providerId="ADAL" clId="{2E102CFC-9DC7-4AD1-97B1-25F37D97CADB}" dt="2023-07-31T11:23:33.153" v="1673" actId="207"/>
          <ac:spMkLst>
            <pc:docMk/>
            <pc:sldMk cId="2743762023" sldId="382"/>
            <ac:spMk id="140" creationId="{00000000-0000-0000-0000-000000000000}"/>
          </ac:spMkLst>
        </pc:spChg>
        <pc:spChg chg="del mod">
          <ac:chgData name="Priscilla O'Connor" userId="d3b9681a-6783-45a0-a9cd-fbceb3f6df13" providerId="ADAL" clId="{2E102CFC-9DC7-4AD1-97B1-25F37D97CADB}" dt="2023-07-31T11:25:29.298" v="1711" actId="478"/>
          <ac:spMkLst>
            <pc:docMk/>
            <pc:sldMk cId="2743762023" sldId="382"/>
            <ac:spMk id="141" creationId="{00000000-0000-0000-0000-000000000000}"/>
          </ac:spMkLst>
        </pc:spChg>
      </pc:sldChg>
      <pc:sldChg chg="modSp mod">
        <pc:chgData name="Priscilla O'Connor" userId="d3b9681a-6783-45a0-a9cd-fbceb3f6df13" providerId="ADAL" clId="{2E102CFC-9DC7-4AD1-97B1-25F37D97CADB}" dt="2023-07-31T11:36:20.887" v="1862" actId="948"/>
        <pc:sldMkLst>
          <pc:docMk/>
          <pc:sldMk cId="3306889924" sldId="383"/>
        </pc:sldMkLst>
        <pc:spChg chg="mod">
          <ac:chgData name="Priscilla O'Connor" userId="d3b9681a-6783-45a0-a9cd-fbceb3f6df13" providerId="ADAL" clId="{2E102CFC-9DC7-4AD1-97B1-25F37D97CADB}" dt="2023-07-31T11:35:31.903" v="1849" actId="14100"/>
          <ac:spMkLst>
            <pc:docMk/>
            <pc:sldMk cId="3306889924" sldId="383"/>
            <ac:spMk id="100" creationId="{00000000-0000-0000-0000-000000000000}"/>
          </ac:spMkLst>
        </pc:spChg>
        <pc:spChg chg="mod">
          <ac:chgData name="Priscilla O'Connor" userId="d3b9681a-6783-45a0-a9cd-fbceb3f6df13" providerId="ADAL" clId="{2E102CFC-9DC7-4AD1-97B1-25F37D97CADB}" dt="2023-07-31T11:36:20.887" v="1862" actId="948"/>
          <ac:spMkLst>
            <pc:docMk/>
            <pc:sldMk cId="3306889924" sldId="383"/>
            <ac:spMk id="101" creationId="{00000000-0000-0000-0000-000000000000}"/>
          </ac:spMkLst>
        </pc:spChg>
      </pc:sldChg>
      <pc:sldChg chg="modSp mod">
        <pc:chgData name="Priscilla O'Connor" userId="d3b9681a-6783-45a0-a9cd-fbceb3f6df13" providerId="ADAL" clId="{2E102CFC-9DC7-4AD1-97B1-25F37D97CADB}" dt="2023-07-31T11:36:05.430" v="1861" actId="14100"/>
        <pc:sldMkLst>
          <pc:docMk/>
          <pc:sldMk cId="1856894372" sldId="384"/>
        </pc:sldMkLst>
        <pc:spChg chg="mod">
          <ac:chgData name="Priscilla O'Connor" userId="d3b9681a-6783-45a0-a9cd-fbceb3f6df13" providerId="ADAL" clId="{2E102CFC-9DC7-4AD1-97B1-25F37D97CADB}" dt="2023-07-31T11:36:05.430" v="1861" actId="14100"/>
          <ac:spMkLst>
            <pc:docMk/>
            <pc:sldMk cId="1856894372" sldId="384"/>
            <ac:spMk id="106" creationId="{00000000-0000-0000-0000-000000000000}"/>
          </ac:spMkLst>
        </pc:spChg>
        <pc:spChg chg="mod">
          <ac:chgData name="Priscilla O'Connor" userId="d3b9681a-6783-45a0-a9cd-fbceb3f6df13" providerId="ADAL" clId="{2E102CFC-9DC7-4AD1-97B1-25F37D97CADB}" dt="2023-07-31T11:35:52.572" v="1858" actId="207"/>
          <ac:spMkLst>
            <pc:docMk/>
            <pc:sldMk cId="1856894372" sldId="384"/>
            <ac:spMk id="107" creationId="{00000000-0000-0000-0000-000000000000}"/>
          </ac:spMkLst>
        </pc:spChg>
      </pc:sldChg>
      <pc:sldChg chg="addSp delSp modSp mod">
        <pc:chgData name="Priscilla O'Connor" userId="d3b9681a-6783-45a0-a9cd-fbceb3f6df13" providerId="ADAL" clId="{2E102CFC-9DC7-4AD1-97B1-25F37D97CADB}" dt="2023-07-31T11:41:31.390" v="1875" actId="1036"/>
        <pc:sldMkLst>
          <pc:docMk/>
          <pc:sldMk cId="2339183787" sldId="385"/>
        </pc:sldMkLst>
        <pc:spChg chg="del mod">
          <ac:chgData name="Priscilla O'Connor" userId="d3b9681a-6783-45a0-a9cd-fbceb3f6df13" providerId="ADAL" clId="{2E102CFC-9DC7-4AD1-97B1-25F37D97CADB}" dt="2023-07-31T11:41:12.490" v="1865" actId="478"/>
          <ac:spMkLst>
            <pc:docMk/>
            <pc:sldMk cId="2339183787" sldId="385"/>
            <ac:spMk id="106" creationId="{00000000-0000-0000-0000-000000000000}"/>
          </ac:spMkLst>
        </pc:spChg>
        <pc:spChg chg="mod">
          <ac:chgData name="Priscilla O'Connor" userId="d3b9681a-6783-45a0-a9cd-fbceb3f6df13" providerId="ADAL" clId="{2E102CFC-9DC7-4AD1-97B1-25F37D97CADB}" dt="2023-07-31T11:41:16.543" v="1866" actId="207"/>
          <ac:spMkLst>
            <pc:docMk/>
            <pc:sldMk cId="2339183787" sldId="385"/>
            <ac:spMk id="107" creationId="{00000000-0000-0000-0000-000000000000}"/>
          </ac:spMkLst>
        </pc:spChg>
        <pc:picChg chg="add mod">
          <ac:chgData name="Priscilla O'Connor" userId="d3b9681a-6783-45a0-a9cd-fbceb3f6df13" providerId="ADAL" clId="{2E102CFC-9DC7-4AD1-97B1-25F37D97CADB}" dt="2023-07-31T11:41:31.390" v="1875" actId="1036"/>
          <ac:picMkLst>
            <pc:docMk/>
            <pc:sldMk cId="2339183787" sldId="385"/>
            <ac:picMk id="3" creationId="{C51AF8CB-9FA2-501E-BC80-5F1C0BD0AE63}"/>
          </ac:picMkLst>
        </pc:picChg>
      </pc:sldChg>
      <pc:sldChg chg="addSp modSp mod">
        <pc:chgData name="Priscilla O'Connor" userId="d3b9681a-6783-45a0-a9cd-fbceb3f6df13" providerId="ADAL" clId="{2E102CFC-9DC7-4AD1-97B1-25F37D97CADB}" dt="2023-07-31T14:01:51.268" v="2452" actId="14861"/>
        <pc:sldMkLst>
          <pc:docMk/>
          <pc:sldMk cId="3056778099" sldId="386"/>
        </pc:sldMkLst>
        <pc:spChg chg="mod">
          <ac:chgData name="Priscilla O'Connor" userId="d3b9681a-6783-45a0-a9cd-fbceb3f6df13" providerId="ADAL" clId="{2E102CFC-9DC7-4AD1-97B1-25F37D97CADB}" dt="2023-07-31T10:41:56.974" v="1441"/>
          <ac:spMkLst>
            <pc:docMk/>
            <pc:sldMk cId="3056778099" sldId="386"/>
            <ac:spMk id="3" creationId="{A987B452-348B-CE71-2D77-BA42F3963A1B}"/>
          </ac:spMkLst>
        </pc:spChg>
        <pc:spChg chg="mod">
          <ac:chgData name="Priscilla O'Connor" userId="d3b9681a-6783-45a0-a9cd-fbceb3f6df13" providerId="ADAL" clId="{2E102CFC-9DC7-4AD1-97B1-25F37D97CADB}" dt="2023-07-31T10:41:56.974" v="1441"/>
          <ac:spMkLst>
            <pc:docMk/>
            <pc:sldMk cId="3056778099" sldId="386"/>
            <ac:spMk id="6" creationId="{1C002ACB-C3E6-AD7C-6BDA-FBE13EC8E97A}"/>
          </ac:spMkLst>
        </pc:spChg>
        <pc:spChg chg="mod">
          <ac:chgData name="Priscilla O'Connor" userId="d3b9681a-6783-45a0-a9cd-fbceb3f6df13" providerId="ADAL" clId="{2E102CFC-9DC7-4AD1-97B1-25F37D97CADB}" dt="2023-07-31T14:01:43.587" v="2451" actId="14100"/>
          <ac:spMkLst>
            <pc:docMk/>
            <pc:sldMk cId="3056778099" sldId="386"/>
            <ac:spMk id="106" creationId="{00000000-0000-0000-0000-000000000000}"/>
          </ac:spMkLst>
        </pc:spChg>
        <pc:spChg chg="mod">
          <ac:chgData name="Priscilla O'Connor" userId="d3b9681a-6783-45a0-a9cd-fbceb3f6df13" providerId="ADAL" clId="{2E102CFC-9DC7-4AD1-97B1-25F37D97CADB}" dt="2023-07-31T11:41:39.189" v="1876" actId="207"/>
          <ac:spMkLst>
            <pc:docMk/>
            <pc:sldMk cId="3056778099" sldId="386"/>
            <ac:spMk id="107" creationId="{00000000-0000-0000-0000-000000000000}"/>
          </ac:spMkLst>
        </pc:spChg>
        <pc:grpChg chg="add mod">
          <ac:chgData name="Priscilla O'Connor" userId="d3b9681a-6783-45a0-a9cd-fbceb3f6df13" providerId="ADAL" clId="{2E102CFC-9DC7-4AD1-97B1-25F37D97CADB}" dt="2023-07-31T14:01:51.268" v="2452" actId="14861"/>
          <ac:grpSpMkLst>
            <pc:docMk/>
            <pc:sldMk cId="3056778099" sldId="386"/>
            <ac:grpSpMk id="2" creationId="{60F8192E-6B56-7FF3-723C-56EEA4ED5626}"/>
          </ac:grpSpMkLst>
        </pc:grpChg>
        <pc:grpChg chg="mod">
          <ac:chgData name="Priscilla O'Connor" userId="d3b9681a-6783-45a0-a9cd-fbceb3f6df13" providerId="ADAL" clId="{2E102CFC-9DC7-4AD1-97B1-25F37D97CADB}" dt="2023-07-31T10:41:56.974" v="1441"/>
          <ac:grpSpMkLst>
            <pc:docMk/>
            <pc:sldMk cId="3056778099" sldId="386"/>
            <ac:grpSpMk id="4" creationId="{5587CF76-EC11-5EB1-EAE6-008B3257CAA3}"/>
          </ac:grpSpMkLst>
        </pc:grpChg>
        <pc:picChg chg="mod">
          <ac:chgData name="Priscilla O'Connor" userId="d3b9681a-6783-45a0-a9cd-fbceb3f6df13" providerId="ADAL" clId="{2E102CFC-9DC7-4AD1-97B1-25F37D97CADB}" dt="2023-07-31T10:41:56.974" v="1441"/>
          <ac:picMkLst>
            <pc:docMk/>
            <pc:sldMk cId="3056778099" sldId="386"/>
            <ac:picMk id="5" creationId="{315A38FB-8130-00CC-A1B7-446DCABF45EB}"/>
          </ac:picMkLst>
        </pc:picChg>
      </pc:sldChg>
      <pc:sldChg chg="addSp modSp mod">
        <pc:chgData name="Priscilla O'Connor" userId="d3b9681a-6783-45a0-a9cd-fbceb3f6df13" providerId="ADAL" clId="{2E102CFC-9DC7-4AD1-97B1-25F37D97CADB}" dt="2023-07-31T14:02:15.887" v="2459" actId="14100"/>
        <pc:sldMkLst>
          <pc:docMk/>
          <pc:sldMk cId="3259543649" sldId="387"/>
        </pc:sldMkLst>
        <pc:spChg chg="mod">
          <ac:chgData name="Priscilla O'Connor" userId="d3b9681a-6783-45a0-a9cd-fbceb3f6df13" providerId="ADAL" clId="{2E102CFC-9DC7-4AD1-97B1-25F37D97CADB}" dt="2023-07-31T11:42:47.381" v="1900"/>
          <ac:spMkLst>
            <pc:docMk/>
            <pc:sldMk cId="3259543649" sldId="387"/>
            <ac:spMk id="3" creationId="{5B4528BE-BB9A-F5F5-C4FA-C4E7B30DA46A}"/>
          </ac:spMkLst>
        </pc:spChg>
        <pc:spChg chg="mod">
          <ac:chgData name="Priscilla O'Connor" userId="d3b9681a-6783-45a0-a9cd-fbceb3f6df13" providerId="ADAL" clId="{2E102CFC-9DC7-4AD1-97B1-25F37D97CADB}" dt="2023-07-31T11:42:47.381" v="1900"/>
          <ac:spMkLst>
            <pc:docMk/>
            <pc:sldMk cId="3259543649" sldId="387"/>
            <ac:spMk id="6" creationId="{228D166E-6277-4D4B-865C-EFB570B0A6FD}"/>
          </ac:spMkLst>
        </pc:spChg>
        <pc:spChg chg="mod">
          <ac:chgData name="Priscilla O'Connor" userId="d3b9681a-6783-45a0-a9cd-fbceb3f6df13" providerId="ADAL" clId="{2E102CFC-9DC7-4AD1-97B1-25F37D97CADB}" dt="2023-07-31T14:02:15.887" v="2459" actId="14100"/>
          <ac:spMkLst>
            <pc:docMk/>
            <pc:sldMk cId="3259543649" sldId="387"/>
            <ac:spMk id="106" creationId="{00000000-0000-0000-0000-000000000000}"/>
          </ac:spMkLst>
        </pc:spChg>
        <pc:spChg chg="mod">
          <ac:chgData name="Priscilla O'Connor" userId="d3b9681a-6783-45a0-a9cd-fbceb3f6df13" providerId="ADAL" clId="{2E102CFC-9DC7-4AD1-97B1-25F37D97CADB}" dt="2023-07-31T11:42:27.532" v="1887" actId="207"/>
          <ac:spMkLst>
            <pc:docMk/>
            <pc:sldMk cId="3259543649" sldId="387"/>
            <ac:spMk id="107" creationId="{00000000-0000-0000-0000-000000000000}"/>
          </ac:spMkLst>
        </pc:spChg>
        <pc:grpChg chg="add mod">
          <ac:chgData name="Priscilla O'Connor" userId="d3b9681a-6783-45a0-a9cd-fbceb3f6df13" providerId="ADAL" clId="{2E102CFC-9DC7-4AD1-97B1-25F37D97CADB}" dt="2023-07-31T14:02:08.108" v="2454" actId="14861"/>
          <ac:grpSpMkLst>
            <pc:docMk/>
            <pc:sldMk cId="3259543649" sldId="387"/>
            <ac:grpSpMk id="2" creationId="{D86D8293-FDA5-6767-2CAD-F6C119EB0D56}"/>
          </ac:grpSpMkLst>
        </pc:grpChg>
        <pc:grpChg chg="mod">
          <ac:chgData name="Priscilla O'Connor" userId="d3b9681a-6783-45a0-a9cd-fbceb3f6df13" providerId="ADAL" clId="{2E102CFC-9DC7-4AD1-97B1-25F37D97CADB}" dt="2023-07-31T11:42:47.381" v="1900"/>
          <ac:grpSpMkLst>
            <pc:docMk/>
            <pc:sldMk cId="3259543649" sldId="387"/>
            <ac:grpSpMk id="4" creationId="{30B50CA1-3E43-3BA4-7390-090172992403}"/>
          </ac:grpSpMkLst>
        </pc:grpChg>
        <pc:picChg chg="mod">
          <ac:chgData name="Priscilla O'Connor" userId="d3b9681a-6783-45a0-a9cd-fbceb3f6df13" providerId="ADAL" clId="{2E102CFC-9DC7-4AD1-97B1-25F37D97CADB}" dt="2023-07-31T11:42:47.381" v="1900"/>
          <ac:picMkLst>
            <pc:docMk/>
            <pc:sldMk cId="3259543649" sldId="387"/>
            <ac:picMk id="5" creationId="{A8FE601E-3EC0-B3CA-0E9C-9DC93261078C}"/>
          </ac:picMkLst>
        </pc:picChg>
      </pc:sldChg>
      <pc:sldChg chg="modSp mod">
        <pc:chgData name="Priscilla O'Connor" userId="d3b9681a-6783-45a0-a9cd-fbceb3f6df13" providerId="ADAL" clId="{2E102CFC-9DC7-4AD1-97B1-25F37D97CADB}" dt="2023-07-31T11:51:17.136" v="2049" actId="20577"/>
        <pc:sldMkLst>
          <pc:docMk/>
          <pc:sldMk cId="3007373799" sldId="388"/>
        </pc:sldMkLst>
        <pc:spChg chg="mod">
          <ac:chgData name="Priscilla O'Connor" userId="d3b9681a-6783-45a0-a9cd-fbceb3f6df13" providerId="ADAL" clId="{2E102CFC-9DC7-4AD1-97B1-25F37D97CADB}" dt="2023-07-31T11:50:26.323" v="2042" actId="948"/>
          <ac:spMkLst>
            <pc:docMk/>
            <pc:sldMk cId="3007373799" sldId="388"/>
            <ac:spMk id="106" creationId="{00000000-0000-0000-0000-000000000000}"/>
          </ac:spMkLst>
        </pc:spChg>
        <pc:spChg chg="mod">
          <ac:chgData name="Priscilla O'Connor" userId="d3b9681a-6783-45a0-a9cd-fbceb3f6df13" providerId="ADAL" clId="{2E102CFC-9DC7-4AD1-97B1-25F37D97CADB}" dt="2023-07-31T11:51:17.136" v="2049" actId="20577"/>
          <ac:spMkLst>
            <pc:docMk/>
            <pc:sldMk cId="3007373799" sldId="388"/>
            <ac:spMk id="107" creationId="{00000000-0000-0000-0000-000000000000}"/>
          </ac:spMkLst>
        </pc:spChg>
      </pc:sldChg>
      <pc:sldChg chg="addSp delSp modSp mod">
        <pc:chgData name="Priscilla O'Connor" userId="d3b9681a-6783-45a0-a9cd-fbceb3f6df13" providerId="ADAL" clId="{2E102CFC-9DC7-4AD1-97B1-25F37D97CADB}" dt="2023-07-31T11:45:35.892" v="1948" actId="14100"/>
        <pc:sldMkLst>
          <pc:docMk/>
          <pc:sldMk cId="576246522" sldId="389"/>
        </pc:sldMkLst>
        <pc:spChg chg="add mod">
          <ac:chgData name="Priscilla O'Connor" userId="d3b9681a-6783-45a0-a9cd-fbceb3f6df13" providerId="ADAL" clId="{2E102CFC-9DC7-4AD1-97B1-25F37D97CADB}" dt="2023-07-31T11:45:35.892" v="1948" actId="14100"/>
          <ac:spMkLst>
            <pc:docMk/>
            <pc:sldMk cId="576246522" sldId="389"/>
            <ac:spMk id="2" creationId="{4912C036-FF61-9D02-0957-440FBB359BC6}"/>
          </ac:spMkLst>
        </pc:spChg>
        <pc:spChg chg="mod">
          <ac:chgData name="Priscilla O'Connor" userId="d3b9681a-6783-45a0-a9cd-fbceb3f6df13" providerId="ADAL" clId="{2E102CFC-9DC7-4AD1-97B1-25F37D97CADB}" dt="2023-07-31T11:43:32.039" v="1902" actId="207"/>
          <ac:spMkLst>
            <pc:docMk/>
            <pc:sldMk cId="576246522" sldId="389"/>
            <ac:spMk id="140" creationId="{00000000-0000-0000-0000-000000000000}"/>
          </ac:spMkLst>
        </pc:spChg>
        <pc:spChg chg="del mod">
          <ac:chgData name="Priscilla O'Connor" userId="d3b9681a-6783-45a0-a9cd-fbceb3f6df13" providerId="ADAL" clId="{2E102CFC-9DC7-4AD1-97B1-25F37D97CADB}" dt="2023-07-31T11:45:12.524" v="1937" actId="478"/>
          <ac:spMkLst>
            <pc:docMk/>
            <pc:sldMk cId="576246522" sldId="389"/>
            <ac:spMk id="141" creationId="{00000000-0000-0000-0000-000000000000}"/>
          </ac:spMkLst>
        </pc:spChg>
      </pc:sldChg>
      <pc:sldChg chg="addSp delSp modSp mod">
        <pc:chgData name="Priscilla O'Connor" userId="d3b9681a-6783-45a0-a9cd-fbceb3f6df13" providerId="ADAL" clId="{2E102CFC-9DC7-4AD1-97B1-25F37D97CADB}" dt="2023-07-31T11:48:59.969" v="2009" actId="207"/>
        <pc:sldMkLst>
          <pc:docMk/>
          <pc:sldMk cId="387715671" sldId="391"/>
        </pc:sldMkLst>
        <pc:spChg chg="add mod">
          <ac:chgData name="Priscilla O'Connor" userId="d3b9681a-6783-45a0-a9cd-fbceb3f6df13" providerId="ADAL" clId="{2E102CFC-9DC7-4AD1-97B1-25F37D97CADB}" dt="2023-07-31T11:48:49.144" v="2008" actId="14100"/>
          <ac:spMkLst>
            <pc:docMk/>
            <pc:sldMk cId="387715671" sldId="391"/>
            <ac:spMk id="2" creationId="{61B1A348-5D4D-AD81-1F72-E9A92F030BF2}"/>
          </ac:spMkLst>
        </pc:spChg>
        <pc:spChg chg="mod">
          <ac:chgData name="Priscilla O'Connor" userId="d3b9681a-6783-45a0-a9cd-fbceb3f6df13" providerId="ADAL" clId="{2E102CFC-9DC7-4AD1-97B1-25F37D97CADB}" dt="2023-07-31T11:48:59.969" v="2009" actId="207"/>
          <ac:spMkLst>
            <pc:docMk/>
            <pc:sldMk cId="387715671" sldId="391"/>
            <ac:spMk id="140" creationId="{00000000-0000-0000-0000-000000000000}"/>
          </ac:spMkLst>
        </pc:spChg>
        <pc:spChg chg="del mod">
          <ac:chgData name="Priscilla O'Connor" userId="d3b9681a-6783-45a0-a9cd-fbceb3f6df13" providerId="ADAL" clId="{2E102CFC-9DC7-4AD1-97B1-25F37D97CADB}" dt="2023-07-31T11:47:31.148" v="1977" actId="478"/>
          <ac:spMkLst>
            <pc:docMk/>
            <pc:sldMk cId="387715671" sldId="391"/>
            <ac:spMk id="141" creationId="{00000000-0000-0000-0000-000000000000}"/>
          </ac:spMkLst>
        </pc:spChg>
      </pc:sldChg>
      <pc:sldChg chg="del">
        <pc:chgData name="Priscilla O'Connor" userId="d3b9681a-6783-45a0-a9cd-fbceb3f6df13" providerId="ADAL" clId="{2E102CFC-9DC7-4AD1-97B1-25F37D97CADB}" dt="2023-07-27T11:04:32.434" v="113" actId="2696"/>
        <pc:sldMkLst>
          <pc:docMk/>
          <pc:sldMk cId="2659339907" sldId="392"/>
        </pc:sldMkLst>
      </pc:sldChg>
      <pc:sldChg chg="modSp mod">
        <pc:chgData name="Priscilla O'Connor" userId="d3b9681a-6783-45a0-a9cd-fbceb3f6df13" providerId="ADAL" clId="{2E102CFC-9DC7-4AD1-97B1-25F37D97CADB}" dt="2023-07-31T11:57:20.749" v="2130" actId="948"/>
        <pc:sldMkLst>
          <pc:docMk/>
          <pc:sldMk cId="2039602326" sldId="393"/>
        </pc:sldMkLst>
        <pc:spChg chg="mod">
          <ac:chgData name="Priscilla O'Connor" userId="d3b9681a-6783-45a0-a9cd-fbceb3f6df13" providerId="ADAL" clId="{2E102CFC-9DC7-4AD1-97B1-25F37D97CADB}" dt="2023-07-31T11:57:20.749" v="2130" actId="948"/>
          <ac:spMkLst>
            <pc:docMk/>
            <pc:sldMk cId="2039602326" sldId="393"/>
            <ac:spMk id="100" creationId="{00000000-0000-0000-0000-000000000000}"/>
          </ac:spMkLst>
        </pc:spChg>
        <pc:spChg chg="mod">
          <ac:chgData name="Priscilla O'Connor" userId="d3b9681a-6783-45a0-a9cd-fbceb3f6df13" providerId="ADAL" clId="{2E102CFC-9DC7-4AD1-97B1-25F37D97CADB}" dt="2023-07-31T11:57:05.262" v="2126" actId="207"/>
          <ac:spMkLst>
            <pc:docMk/>
            <pc:sldMk cId="2039602326" sldId="393"/>
            <ac:spMk id="101" creationId="{00000000-0000-0000-0000-000000000000}"/>
          </ac:spMkLst>
        </pc:spChg>
      </pc:sldChg>
      <pc:sldChg chg="modSp mod">
        <pc:chgData name="Priscilla O'Connor" userId="d3b9681a-6783-45a0-a9cd-fbceb3f6df13" providerId="ADAL" clId="{2E102CFC-9DC7-4AD1-97B1-25F37D97CADB}" dt="2023-07-31T12:01:46.669" v="2174" actId="14100"/>
        <pc:sldMkLst>
          <pc:docMk/>
          <pc:sldMk cId="2623666372" sldId="394"/>
        </pc:sldMkLst>
        <pc:spChg chg="mod">
          <ac:chgData name="Priscilla O'Connor" userId="d3b9681a-6783-45a0-a9cd-fbceb3f6df13" providerId="ADAL" clId="{2E102CFC-9DC7-4AD1-97B1-25F37D97CADB}" dt="2023-07-31T12:01:46.669" v="2174" actId="14100"/>
          <ac:spMkLst>
            <pc:docMk/>
            <pc:sldMk cId="2623666372" sldId="394"/>
            <ac:spMk id="106" creationId="{00000000-0000-0000-0000-000000000000}"/>
          </ac:spMkLst>
        </pc:spChg>
        <pc:spChg chg="mod">
          <ac:chgData name="Priscilla O'Connor" userId="d3b9681a-6783-45a0-a9cd-fbceb3f6df13" providerId="ADAL" clId="{2E102CFC-9DC7-4AD1-97B1-25F37D97CADB}" dt="2023-07-31T11:57:43.216" v="2134" actId="207"/>
          <ac:spMkLst>
            <pc:docMk/>
            <pc:sldMk cId="2623666372" sldId="394"/>
            <ac:spMk id="107" creationId="{00000000-0000-0000-0000-000000000000}"/>
          </ac:spMkLst>
        </pc:spChg>
      </pc:sldChg>
      <pc:sldChg chg="modSp mod">
        <pc:chgData name="Priscilla O'Connor" userId="d3b9681a-6783-45a0-a9cd-fbceb3f6df13" providerId="ADAL" clId="{2E102CFC-9DC7-4AD1-97B1-25F37D97CADB}" dt="2023-07-31T11:59:55.721" v="2152" actId="1076"/>
        <pc:sldMkLst>
          <pc:docMk/>
          <pc:sldMk cId="1868605152" sldId="395"/>
        </pc:sldMkLst>
        <pc:spChg chg="mod">
          <ac:chgData name="Priscilla O'Connor" userId="d3b9681a-6783-45a0-a9cd-fbceb3f6df13" providerId="ADAL" clId="{2E102CFC-9DC7-4AD1-97B1-25F37D97CADB}" dt="2023-07-31T11:58:10.711" v="2143" actId="207"/>
          <ac:spMkLst>
            <pc:docMk/>
            <pc:sldMk cId="1868605152" sldId="395"/>
            <ac:spMk id="140" creationId="{00000000-0000-0000-0000-000000000000}"/>
          </ac:spMkLst>
        </pc:spChg>
        <pc:spChg chg="mod">
          <ac:chgData name="Priscilla O'Connor" userId="d3b9681a-6783-45a0-a9cd-fbceb3f6df13" providerId="ADAL" clId="{2E102CFC-9DC7-4AD1-97B1-25F37D97CADB}" dt="2023-07-31T11:59:55.721" v="2152" actId="1076"/>
          <ac:spMkLst>
            <pc:docMk/>
            <pc:sldMk cId="1868605152" sldId="395"/>
            <ac:spMk id="141" creationId="{00000000-0000-0000-0000-000000000000}"/>
          </ac:spMkLst>
        </pc:spChg>
      </pc:sldChg>
      <pc:sldChg chg="addSp modSp mod">
        <pc:chgData name="Priscilla O'Connor" userId="d3b9681a-6783-45a0-a9cd-fbceb3f6df13" providerId="ADAL" clId="{2E102CFC-9DC7-4AD1-97B1-25F37D97CADB}" dt="2023-07-31T14:02:53.283" v="2464" actId="14100"/>
        <pc:sldMkLst>
          <pc:docMk/>
          <pc:sldMk cId="3930043144" sldId="396"/>
        </pc:sldMkLst>
        <pc:spChg chg="mod">
          <ac:chgData name="Priscilla O'Connor" userId="d3b9681a-6783-45a0-a9cd-fbceb3f6df13" providerId="ADAL" clId="{2E102CFC-9DC7-4AD1-97B1-25F37D97CADB}" dt="2023-07-31T10:42:16.009" v="1442"/>
          <ac:spMkLst>
            <pc:docMk/>
            <pc:sldMk cId="3930043144" sldId="396"/>
            <ac:spMk id="3" creationId="{7DC23183-261B-BFE5-8DD5-D061F1615B2A}"/>
          </ac:spMkLst>
        </pc:spChg>
        <pc:spChg chg="mod">
          <ac:chgData name="Priscilla O'Connor" userId="d3b9681a-6783-45a0-a9cd-fbceb3f6df13" providerId="ADAL" clId="{2E102CFC-9DC7-4AD1-97B1-25F37D97CADB}" dt="2023-07-31T10:42:16.009" v="1442"/>
          <ac:spMkLst>
            <pc:docMk/>
            <pc:sldMk cId="3930043144" sldId="396"/>
            <ac:spMk id="6" creationId="{23E429E9-55B5-1158-3AA1-83D55A7BB757}"/>
          </ac:spMkLst>
        </pc:spChg>
        <pc:spChg chg="mod">
          <ac:chgData name="Priscilla O'Connor" userId="d3b9681a-6783-45a0-a9cd-fbceb3f6df13" providerId="ADAL" clId="{2E102CFC-9DC7-4AD1-97B1-25F37D97CADB}" dt="2023-07-31T12:00:59.733" v="2159" actId="207"/>
          <ac:spMkLst>
            <pc:docMk/>
            <pc:sldMk cId="3930043144" sldId="396"/>
            <ac:spMk id="140" creationId="{00000000-0000-0000-0000-000000000000}"/>
          </ac:spMkLst>
        </pc:spChg>
        <pc:spChg chg="mod">
          <ac:chgData name="Priscilla O'Connor" userId="d3b9681a-6783-45a0-a9cd-fbceb3f6df13" providerId="ADAL" clId="{2E102CFC-9DC7-4AD1-97B1-25F37D97CADB}" dt="2023-07-31T14:02:53.283" v="2464" actId="14100"/>
          <ac:spMkLst>
            <pc:docMk/>
            <pc:sldMk cId="3930043144" sldId="396"/>
            <ac:spMk id="141" creationId="{00000000-0000-0000-0000-000000000000}"/>
          </ac:spMkLst>
        </pc:spChg>
        <pc:grpChg chg="add mod">
          <ac:chgData name="Priscilla O'Connor" userId="d3b9681a-6783-45a0-a9cd-fbceb3f6df13" providerId="ADAL" clId="{2E102CFC-9DC7-4AD1-97B1-25F37D97CADB}" dt="2023-07-31T14:02:43.928" v="2460" actId="14861"/>
          <ac:grpSpMkLst>
            <pc:docMk/>
            <pc:sldMk cId="3930043144" sldId="396"/>
            <ac:grpSpMk id="2" creationId="{C5AD8254-5525-C4A6-0D02-2E65FC338424}"/>
          </ac:grpSpMkLst>
        </pc:grpChg>
        <pc:grpChg chg="mod">
          <ac:chgData name="Priscilla O'Connor" userId="d3b9681a-6783-45a0-a9cd-fbceb3f6df13" providerId="ADAL" clId="{2E102CFC-9DC7-4AD1-97B1-25F37D97CADB}" dt="2023-07-31T10:42:16.009" v="1442"/>
          <ac:grpSpMkLst>
            <pc:docMk/>
            <pc:sldMk cId="3930043144" sldId="396"/>
            <ac:grpSpMk id="4" creationId="{541C7127-3284-23E7-FDDD-5CF6C7DE36A1}"/>
          </ac:grpSpMkLst>
        </pc:grpChg>
        <pc:picChg chg="mod">
          <ac:chgData name="Priscilla O'Connor" userId="d3b9681a-6783-45a0-a9cd-fbceb3f6df13" providerId="ADAL" clId="{2E102CFC-9DC7-4AD1-97B1-25F37D97CADB}" dt="2023-07-31T10:42:16.009" v="1442"/>
          <ac:picMkLst>
            <pc:docMk/>
            <pc:sldMk cId="3930043144" sldId="396"/>
            <ac:picMk id="5" creationId="{2998BA73-33C9-090A-E42C-8DDF9E0E520B}"/>
          </ac:picMkLst>
        </pc:picChg>
      </pc:sldChg>
      <pc:sldChg chg="addSp modSp mod">
        <pc:chgData name="Priscilla O'Connor" userId="d3b9681a-6783-45a0-a9cd-fbceb3f6df13" providerId="ADAL" clId="{2E102CFC-9DC7-4AD1-97B1-25F37D97CADB}" dt="2023-07-31T14:11:46.282" v="2472" actId="14861"/>
        <pc:sldMkLst>
          <pc:docMk/>
          <pc:sldMk cId="2596221976" sldId="397"/>
        </pc:sldMkLst>
        <pc:spChg chg="mod">
          <ac:chgData name="Priscilla O'Connor" userId="d3b9681a-6783-45a0-a9cd-fbceb3f6df13" providerId="ADAL" clId="{2E102CFC-9DC7-4AD1-97B1-25F37D97CADB}" dt="2023-07-31T12:00:48.427" v="2158" actId="207"/>
          <ac:spMkLst>
            <pc:docMk/>
            <pc:sldMk cId="2596221976" sldId="397"/>
            <ac:spMk id="140" creationId="{00000000-0000-0000-0000-000000000000}"/>
          </ac:spMkLst>
        </pc:spChg>
        <pc:spChg chg="mod">
          <ac:chgData name="Priscilla O'Connor" userId="d3b9681a-6783-45a0-a9cd-fbceb3f6df13" providerId="ADAL" clId="{2E102CFC-9DC7-4AD1-97B1-25F37D97CADB}" dt="2023-07-31T12:00:15.925" v="2157" actId="255"/>
          <ac:spMkLst>
            <pc:docMk/>
            <pc:sldMk cId="2596221976" sldId="397"/>
            <ac:spMk id="141" creationId="{00000000-0000-0000-0000-000000000000}"/>
          </ac:spMkLst>
        </pc:spChg>
        <pc:picChg chg="add mod">
          <ac:chgData name="Priscilla O'Connor" userId="d3b9681a-6783-45a0-a9cd-fbceb3f6df13" providerId="ADAL" clId="{2E102CFC-9DC7-4AD1-97B1-25F37D97CADB}" dt="2023-07-31T14:11:46.282" v="2472" actId="14861"/>
          <ac:picMkLst>
            <pc:docMk/>
            <pc:sldMk cId="2596221976" sldId="397"/>
            <ac:picMk id="3" creationId="{0CE1A462-65A1-EF38-2252-337DBB33BC28}"/>
          </ac:picMkLst>
        </pc:picChg>
      </pc:sldChg>
      <pc:sldChg chg="addSp delSp modSp mod">
        <pc:chgData name="Priscilla O'Connor" userId="d3b9681a-6783-45a0-a9cd-fbceb3f6df13" providerId="ADAL" clId="{2E102CFC-9DC7-4AD1-97B1-25F37D97CADB}" dt="2023-07-31T12:03:43.583" v="2197" actId="207"/>
        <pc:sldMkLst>
          <pc:docMk/>
          <pc:sldMk cId="3445256261" sldId="398"/>
        </pc:sldMkLst>
        <pc:spChg chg="add mod">
          <ac:chgData name="Priscilla O'Connor" userId="d3b9681a-6783-45a0-a9cd-fbceb3f6df13" providerId="ADAL" clId="{2E102CFC-9DC7-4AD1-97B1-25F37D97CADB}" dt="2023-07-31T12:03:43.583" v="2197" actId="207"/>
          <ac:spMkLst>
            <pc:docMk/>
            <pc:sldMk cId="3445256261" sldId="398"/>
            <ac:spMk id="2" creationId="{C8FD1BF3-BCB9-B705-75FA-DCC52AA50391}"/>
          </ac:spMkLst>
        </pc:spChg>
        <pc:spChg chg="mod">
          <ac:chgData name="Priscilla O'Connor" userId="d3b9681a-6783-45a0-a9cd-fbceb3f6df13" providerId="ADAL" clId="{2E102CFC-9DC7-4AD1-97B1-25F37D97CADB}" dt="2023-07-31T12:01:37.139" v="2172" actId="207"/>
          <ac:spMkLst>
            <pc:docMk/>
            <pc:sldMk cId="3445256261" sldId="398"/>
            <ac:spMk id="140" creationId="{00000000-0000-0000-0000-000000000000}"/>
          </ac:spMkLst>
        </pc:spChg>
        <pc:spChg chg="del mod">
          <ac:chgData name="Priscilla O'Connor" userId="d3b9681a-6783-45a0-a9cd-fbceb3f6df13" providerId="ADAL" clId="{2E102CFC-9DC7-4AD1-97B1-25F37D97CADB}" dt="2023-07-31T12:03:01.165" v="2187" actId="478"/>
          <ac:spMkLst>
            <pc:docMk/>
            <pc:sldMk cId="3445256261" sldId="398"/>
            <ac:spMk id="141" creationId="{00000000-0000-0000-0000-000000000000}"/>
          </ac:spMkLst>
        </pc:spChg>
      </pc:sldChg>
      <pc:sldChg chg="addSp modSp mod">
        <pc:chgData name="Priscilla O'Connor" userId="d3b9681a-6783-45a0-a9cd-fbceb3f6df13" providerId="ADAL" clId="{2E102CFC-9DC7-4AD1-97B1-25F37D97CADB}" dt="2023-07-31T11:05:32.600" v="1544"/>
        <pc:sldMkLst>
          <pc:docMk/>
          <pc:sldMk cId="1842131640" sldId="399"/>
        </pc:sldMkLst>
        <pc:spChg chg="mod">
          <ac:chgData name="Priscilla O'Connor" userId="d3b9681a-6783-45a0-a9cd-fbceb3f6df13" providerId="ADAL" clId="{2E102CFC-9DC7-4AD1-97B1-25F37D97CADB}" dt="2023-07-31T11:03:43.570" v="1539" actId="14100"/>
          <ac:spMkLst>
            <pc:docMk/>
            <pc:sldMk cId="1842131640" sldId="399"/>
            <ac:spMk id="106" creationId="{00000000-0000-0000-0000-000000000000}"/>
          </ac:spMkLst>
        </pc:spChg>
        <pc:spChg chg="mod">
          <ac:chgData name="Priscilla O'Connor" userId="d3b9681a-6783-45a0-a9cd-fbceb3f6df13" providerId="ADAL" clId="{2E102CFC-9DC7-4AD1-97B1-25F37D97CADB}" dt="2023-07-31T11:03:16.922" v="1530" actId="207"/>
          <ac:spMkLst>
            <pc:docMk/>
            <pc:sldMk cId="1842131640" sldId="399"/>
            <ac:spMk id="107" creationId="{00000000-0000-0000-0000-000000000000}"/>
          </ac:spMkLst>
        </pc:spChg>
        <pc:picChg chg="add mod">
          <ac:chgData name="Priscilla O'Connor" userId="d3b9681a-6783-45a0-a9cd-fbceb3f6df13" providerId="ADAL" clId="{2E102CFC-9DC7-4AD1-97B1-25F37D97CADB}" dt="2023-07-31T11:05:32.600" v="1544"/>
          <ac:picMkLst>
            <pc:docMk/>
            <pc:sldMk cId="1842131640" sldId="399"/>
            <ac:picMk id="3" creationId="{D677B0D7-652C-0947-64DE-7BBEBCAD21A2}"/>
          </ac:picMkLst>
        </pc:picChg>
      </pc:sldChg>
      <pc:sldChg chg="addSp modSp mod">
        <pc:chgData name="Priscilla O'Connor" userId="d3b9681a-6783-45a0-a9cd-fbceb3f6df13" providerId="ADAL" clId="{2E102CFC-9DC7-4AD1-97B1-25F37D97CADB}" dt="2023-07-31T00:06:38.624" v="396"/>
        <pc:sldMkLst>
          <pc:docMk/>
          <pc:sldMk cId="417153066" sldId="400"/>
        </pc:sldMkLst>
        <pc:spChg chg="mod">
          <ac:chgData name="Priscilla O'Connor" userId="d3b9681a-6783-45a0-a9cd-fbceb3f6df13" providerId="ADAL" clId="{2E102CFC-9DC7-4AD1-97B1-25F37D97CADB}" dt="2023-07-31T00:04:30.041" v="368" actId="207"/>
          <ac:spMkLst>
            <pc:docMk/>
            <pc:sldMk cId="417153066" sldId="400"/>
            <ac:spMk id="140" creationId="{00000000-0000-0000-0000-000000000000}"/>
          </ac:spMkLst>
        </pc:spChg>
        <pc:spChg chg="mod">
          <ac:chgData name="Priscilla O'Connor" userId="d3b9681a-6783-45a0-a9cd-fbceb3f6df13" providerId="ADAL" clId="{2E102CFC-9DC7-4AD1-97B1-25F37D97CADB}" dt="2023-07-31T00:06:15.387" v="394" actId="948"/>
          <ac:spMkLst>
            <pc:docMk/>
            <pc:sldMk cId="417153066" sldId="400"/>
            <ac:spMk id="141" creationId="{00000000-0000-0000-0000-000000000000}"/>
          </ac:spMkLst>
        </pc:spChg>
        <pc:picChg chg="add mod">
          <ac:chgData name="Priscilla O'Connor" userId="d3b9681a-6783-45a0-a9cd-fbceb3f6df13" providerId="ADAL" clId="{2E102CFC-9DC7-4AD1-97B1-25F37D97CADB}" dt="2023-07-31T00:06:38.624" v="396"/>
          <ac:picMkLst>
            <pc:docMk/>
            <pc:sldMk cId="417153066" sldId="400"/>
            <ac:picMk id="3" creationId="{7D933805-7E47-4789-203F-5412A1D1A80C}"/>
          </ac:picMkLst>
        </pc:picChg>
      </pc:sldChg>
      <pc:sldChg chg="addSp delSp modSp mod">
        <pc:chgData name="Priscilla O'Connor" userId="d3b9681a-6783-45a0-a9cd-fbceb3f6df13" providerId="ADAL" clId="{2E102CFC-9DC7-4AD1-97B1-25F37D97CADB}" dt="2023-07-31T01:09:52.557" v="766" actId="1076"/>
        <pc:sldMkLst>
          <pc:docMk/>
          <pc:sldMk cId="634800851" sldId="401"/>
        </pc:sldMkLst>
        <pc:spChg chg="mod">
          <ac:chgData name="Priscilla O'Connor" userId="d3b9681a-6783-45a0-a9cd-fbceb3f6df13" providerId="ADAL" clId="{2E102CFC-9DC7-4AD1-97B1-25F37D97CADB}" dt="2023-07-31T01:09:52.557" v="766" actId="1076"/>
          <ac:spMkLst>
            <pc:docMk/>
            <pc:sldMk cId="634800851" sldId="401"/>
            <ac:spMk id="106" creationId="{00000000-0000-0000-0000-000000000000}"/>
          </ac:spMkLst>
        </pc:spChg>
        <pc:spChg chg="mod">
          <ac:chgData name="Priscilla O'Connor" userId="d3b9681a-6783-45a0-a9cd-fbceb3f6df13" providerId="ADAL" clId="{2E102CFC-9DC7-4AD1-97B1-25F37D97CADB}" dt="2023-07-31T00:50:45.678" v="585" actId="790"/>
          <ac:spMkLst>
            <pc:docMk/>
            <pc:sldMk cId="634800851" sldId="401"/>
            <ac:spMk id="107" creationId="{00000000-0000-0000-0000-000000000000}"/>
          </ac:spMkLst>
        </pc:spChg>
        <pc:picChg chg="add del mod">
          <ac:chgData name="Priscilla O'Connor" userId="d3b9681a-6783-45a0-a9cd-fbceb3f6df13" providerId="ADAL" clId="{2E102CFC-9DC7-4AD1-97B1-25F37D97CADB}" dt="2023-07-31T00:53:54.678" v="636" actId="22"/>
          <ac:picMkLst>
            <pc:docMk/>
            <pc:sldMk cId="634800851" sldId="401"/>
            <ac:picMk id="3" creationId="{4A738ABC-E608-54A1-7944-0379FBF7A2D2}"/>
          </ac:picMkLst>
        </pc:picChg>
        <pc:picChg chg="add mod">
          <ac:chgData name="Priscilla O'Connor" userId="d3b9681a-6783-45a0-a9cd-fbceb3f6df13" providerId="ADAL" clId="{2E102CFC-9DC7-4AD1-97B1-25F37D97CADB}" dt="2023-07-31T00:55:22.525" v="643"/>
          <ac:picMkLst>
            <pc:docMk/>
            <pc:sldMk cId="634800851" sldId="401"/>
            <ac:picMk id="5" creationId="{B71FCE98-5D9C-6C81-8032-E81834555335}"/>
          </ac:picMkLst>
        </pc:picChg>
      </pc:sldChg>
      <pc:sldChg chg="addSp modSp mod">
        <pc:chgData name="Priscilla O'Connor" userId="d3b9681a-6783-45a0-a9cd-fbceb3f6df13" providerId="ADAL" clId="{2E102CFC-9DC7-4AD1-97B1-25F37D97CADB}" dt="2023-07-31T01:23:29.190" v="915"/>
        <pc:sldMkLst>
          <pc:docMk/>
          <pc:sldMk cId="3688058729" sldId="402"/>
        </pc:sldMkLst>
        <pc:spChg chg="mod">
          <ac:chgData name="Priscilla O'Connor" userId="d3b9681a-6783-45a0-a9cd-fbceb3f6df13" providerId="ADAL" clId="{2E102CFC-9DC7-4AD1-97B1-25F37D97CADB}" dt="2023-07-31T01:22:19.823" v="895" actId="20577"/>
          <ac:spMkLst>
            <pc:docMk/>
            <pc:sldMk cId="3688058729" sldId="402"/>
            <ac:spMk id="140" creationId="{00000000-0000-0000-0000-000000000000}"/>
          </ac:spMkLst>
        </pc:spChg>
        <pc:spChg chg="mod">
          <ac:chgData name="Priscilla O'Connor" userId="d3b9681a-6783-45a0-a9cd-fbceb3f6df13" providerId="ADAL" clId="{2E102CFC-9DC7-4AD1-97B1-25F37D97CADB}" dt="2023-07-31T01:22:58.222" v="911" actId="1076"/>
          <ac:spMkLst>
            <pc:docMk/>
            <pc:sldMk cId="3688058729" sldId="402"/>
            <ac:spMk id="141" creationId="{00000000-0000-0000-0000-000000000000}"/>
          </ac:spMkLst>
        </pc:spChg>
        <pc:picChg chg="add mod">
          <ac:chgData name="Priscilla O'Connor" userId="d3b9681a-6783-45a0-a9cd-fbceb3f6df13" providerId="ADAL" clId="{2E102CFC-9DC7-4AD1-97B1-25F37D97CADB}" dt="2023-07-31T01:23:29.190" v="915"/>
          <ac:picMkLst>
            <pc:docMk/>
            <pc:sldMk cId="3688058729" sldId="402"/>
            <ac:picMk id="3" creationId="{51C20364-00E2-936B-11B3-7C6D78EC04BA}"/>
          </ac:picMkLst>
        </pc:picChg>
      </pc:sldChg>
      <pc:sldChg chg="addSp delSp modSp mod setBg">
        <pc:chgData name="Priscilla O'Connor" userId="d3b9681a-6783-45a0-a9cd-fbceb3f6df13" providerId="ADAL" clId="{2E102CFC-9DC7-4AD1-97B1-25F37D97CADB}" dt="2023-07-31T01:39:42.530" v="1058" actId="14100"/>
        <pc:sldMkLst>
          <pc:docMk/>
          <pc:sldMk cId="1583130497" sldId="403"/>
        </pc:sldMkLst>
        <pc:spChg chg="mod">
          <ac:chgData name="Priscilla O'Connor" userId="d3b9681a-6783-45a0-a9cd-fbceb3f6df13" providerId="ADAL" clId="{2E102CFC-9DC7-4AD1-97B1-25F37D97CADB}" dt="2023-07-31T01:32:00.935" v="1039" actId="26606"/>
          <ac:spMkLst>
            <pc:docMk/>
            <pc:sldMk cId="1583130497" sldId="403"/>
            <ac:spMk id="140" creationId="{00000000-0000-0000-0000-000000000000}"/>
          </ac:spMkLst>
        </pc:spChg>
        <pc:spChg chg="mod">
          <ac:chgData name="Priscilla O'Connor" userId="d3b9681a-6783-45a0-a9cd-fbceb3f6df13" providerId="ADAL" clId="{2E102CFC-9DC7-4AD1-97B1-25F37D97CADB}" dt="2023-07-31T01:37:29.160" v="1041" actId="14100"/>
          <ac:spMkLst>
            <pc:docMk/>
            <pc:sldMk cId="1583130497" sldId="403"/>
            <ac:spMk id="141" creationId="{00000000-0000-0000-0000-000000000000}"/>
          </ac:spMkLst>
        </pc:spChg>
        <pc:spChg chg="add del">
          <ac:chgData name="Priscilla O'Connor" userId="d3b9681a-6783-45a0-a9cd-fbceb3f6df13" providerId="ADAL" clId="{2E102CFC-9DC7-4AD1-97B1-25F37D97CADB}" dt="2023-07-31T01:32:00.935" v="1039" actId="26606"/>
          <ac:spMkLst>
            <pc:docMk/>
            <pc:sldMk cId="1583130497" sldId="403"/>
            <ac:spMk id="146" creationId="{B6FACB3C-9069-4791-BC5C-0DB7CD19B853}"/>
          </ac:spMkLst>
        </pc:spChg>
        <pc:spChg chg="add del">
          <ac:chgData name="Priscilla O'Connor" userId="d3b9681a-6783-45a0-a9cd-fbceb3f6df13" providerId="ADAL" clId="{2E102CFC-9DC7-4AD1-97B1-25F37D97CADB}" dt="2023-07-31T01:32:00.935" v="1039" actId="26606"/>
          <ac:spMkLst>
            <pc:docMk/>
            <pc:sldMk cId="1583130497" sldId="403"/>
            <ac:spMk id="148" creationId="{71F2038E-D777-4B76-81DD-DD13EE91B9DD}"/>
          </ac:spMkLst>
        </pc:spChg>
        <pc:grpChg chg="add del">
          <ac:chgData name="Priscilla O'Connor" userId="d3b9681a-6783-45a0-a9cd-fbceb3f6df13" providerId="ADAL" clId="{2E102CFC-9DC7-4AD1-97B1-25F37D97CADB}" dt="2023-07-31T01:32:00.935" v="1039" actId="26606"/>
          <ac:grpSpMkLst>
            <pc:docMk/>
            <pc:sldMk cId="1583130497" sldId="403"/>
            <ac:grpSpMk id="150" creationId="{DD354807-230F-4402-B1B9-F733A8F1F190}"/>
          </ac:grpSpMkLst>
        </pc:grpChg>
        <pc:picChg chg="add del mod">
          <ac:chgData name="Priscilla O'Connor" userId="d3b9681a-6783-45a0-a9cd-fbceb3f6df13" providerId="ADAL" clId="{2E102CFC-9DC7-4AD1-97B1-25F37D97CADB}" dt="2023-07-31T01:37:26.650" v="1040" actId="478"/>
          <ac:picMkLst>
            <pc:docMk/>
            <pc:sldMk cId="1583130497" sldId="403"/>
            <ac:picMk id="3" creationId="{24C089D8-9A90-856C-62DE-1B29F811E19E}"/>
          </ac:picMkLst>
        </pc:picChg>
        <pc:picChg chg="add mod modCrop">
          <ac:chgData name="Priscilla O'Connor" userId="d3b9681a-6783-45a0-a9cd-fbceb3f6df13" providerId="ADAL" clId="{2E102CFC-9DC7-4AD1-97B1-25F37D97CADB}" dt="2023-07-31T01:39:42.530" v="1058" actId="14100"/>
          <ac:picMkLst>
            <pc:docMk/>
            <pc:sldMk cId="1583130497" sldId="403"/>
            <ac:picMk id="5" creationId="{518A85F8-C2AC-48CA-D2B2-3023213BE56D}"/>
          </ac:picMkLst>
        </pc:picChg>
      </pc:sldChg>
      <pc:sldChg chg="addSp modSp mod">
        <pc:chgData name="Priscilla O'Connor" userId="d3b9681a-6783-45a0-a9cd-fbceb3f6df13" providerId="ADAL" clId="{2E102CFC-9DC7-4AD1-97B1-25F37D97CADB}" dt="2023-07-31T10:53:29.705" v="1445" actId="20577"/>
        <pc:sldMkLst>
          <pc:docMk/>
          <pc:sldMk cId="1057521977" sldId="404"/>
        </pc:sldMkLst>
        <pc:spChg chg="mod">
          <ac:chgData name="Priscilla O'Connor" userId="d3b9681a-6783-45a0-a9cd-fbceb3f6df13" providerId="ADAL" clId="{2E102CFC-9DC7-4AD1-97B1-25F37D97CADB}" dt="2023-07-31T10:14:48.997" v="1333" actId="207"/>
          <ac:spMkLst>
            <pc:docMk/>
            <pc:sldMk cId="1057521977" sldId="404"/>
            <ac:spMk id="140" creationId="{00000000-0000-0000-0000-000000000000}"/>
          </ac:spMkLst>
        </pc:spChg>
        <pc:spChg chg="mod">
          <ac:chgData name="Priscilla O'Connor" userId="d3b9681a-6783-45a0-a9cd-fbceb3f6df13" providerId="ADAL" clId="{2E102CFC-9DC7-4AD1-97B1-25F37D97CADB}" dt="2023-07-31T10:53:29.705" v="1445" actId="20577"/>
          <ac:spMkLst>
            <pc:docMk/>
            <pc:sldMk cId="1057521977" sldId="404"/>
            <ac:spMk id="141" creationId="{00000000-0000-0000-0000-000000000000}"/>
          </ac:spMkLst>
        </pc:spChg>
        <pc:picChg chg="add mod">
          <ac:chgData name="Priscilla O'Connor" userId="d3b9681a-6783-45a0-a9cd-fbceb3f6df13" providerId="ADAL" clId="{2E102CFC-9DC7-4AD1-97B1-25F37D97CADB}" dt="2023-07-31T10:19:47.118" v="1366"/>
          <ac:picMkLst>
            <pc:docMk/>
            <pc:sldMk cId="1057521977" sldId="404"/>
            <ac:picMk id="3" creationId="{03B6FF57-5D45-2FCF-9D5E-418C8B658F01}"/>
          </ac:picMkLst>
        </pc:picChg>
      </pc:sldChg>
      <pc:sldChg chg="addSp modSp mod">
        <pc:chgData name="Priscilla O'Connor" userId="d3b9681a-6783-45a0-a9cd-fbceb3f6df13" providerId="ADAL" clId="{2E102CFC-9DC7-4AD1-97B1-25F37D97CADB}" dt="2023-07-31T11:10:16.370" v="1593" actId="1076"/>
        <pc:sldMkLst>
          <pc:docMk/>
          <pc:sldMk cId="1946298668" sldId="405"/>
        </pc:sldMkLst>
        <pc:spChg chg="mod">
          <ac:chgData name="Priscilla O'Connor" userId="d3b9681a-6783-45a0-a9cd-fbceb3f6df13" providerId="ADAL" clId="{2E102CFC-9DC7-4AD1-97B1-25F37D97CADB}" dt="2023-07-31T11:07:05.770" v="1574" actId="14100"/>
          <ac:spMkLst>
            <pc:docMk/>
            <pc:sldMk cId="1946298668" sldId="405"/>
            <ac:spMk id="140" creationId="{00000000-0000-0000-0000-000000000000}"/>
          </ac:spMkLst>
        </pc:spChg>
        <pc:spChg chg="mod">
          <ac:chgData name="Priscilla O'Connor" userId="d3b9681a-6783-45a0-a9cd-fbceb3f6df13" providerId="ADAL" clId="{2E102CFC-9DC7-4AD1-97B1-25F37D97CADB}" dt="2023-07-31T11:07:31.478" v="1585" actId="1076"/>
          <ac:spMkLst>
            <pc:docMk/>
            <pc:sldMk cId="1946298668" sldId="405"/>
            <ac:spMk id="141" creationId="{00000000-0000-0000-0000-000000000000}"/>
          </ac:spMkLst>
        </pc:spChg>
        <pc:picChg chg="add mod">
          <ac:chgData name="Priscilla O'Connor" userId="d3b9681a-6783-45a0-a9cd-fbceb3f6df13" providerId="ADAL" clId="{2E102CFC-9DC7-4AD1-97B1-25F37D97CADB}" dt="2023-07-31T11:10:16.370" v="1593" actId="1076"/>
          <ac:picMkLst>
            <pc:docMk/>
            <pc:sldMk cId="1946298668" sldId="405"/>
            <ac:picMk id="3" creationId="{0BBE83B0-3D0C-2D5E-AD59-7190C0F7C887}"/>
          </ac:picMkLst>
        </pc:picChg>
      </pc:sldChg>
      <pc:sldChg chg="addSp modSp mod">
        <pc:chgData name="Priscilla O'Connor" userId="d3b9681a-6783-45a0-a9cd-fbceb3f6df13" providerId="ADAL" clId="{2E102CFC-9DC7-4AD1-97B1-25F37D97CADB}" dt="2023-07-31T11:34:33.843" v="1827" actId="208"/>
        <pc:sldMkLst>
          <pc:docMk/>
          <pc:sldMk cId="1093404592" sldId="406"/>
        </pc:sldMkLst>
        <pc:spChg chg="mod">
          <ac:chgData name="Priscilla O'Connor" userId="d3b9681a-6783-45a0-a9cd-fbceb3f6df13" providerId="ADAL" clId="{2E102CFC-9DC7-4AD1-97B1-25F37D97CADB}" dt="2023-07-31T11:29:47.515" v="1786" actId="207"/>
          <ac:spMkLst>
            <pc:docMk/>
            <pc:sldMk cId="1093404592" sldId="406"/>
            <ac:spMk id="140" creationId="{00000000-0000-0000-0000-000000000000}"/>
          </ac:spMkLst>
        </pc:spChg>
        <pc:spChg chg="mod">
          <ac:chgData name="Priscilla O'Connor" userId="d3b9681a-6783-45a0-a9cd-fbceb3f6df13" providerId="ADAL" clId="{2E102CFC-9DC7-4AD1-97B1-25F37D97CADB}" dt="2023-07-31T11:33:43.275" v="1823" actId="1076"/>
          <ac:spMkLst>
            <pc:docMk/>
            <pc:sldMk cId="1093404592" sldId="406"/>
            <ac:spMk id="141" creationId="{00000000-0000-0000-0000-000000000000}"/>
          </ac:spMkLst>
        </pc:spChg>
        <pc:picChg chg="add mod">
          <ac:chgData name="Priscilla O'Connor" userId="d3b9681a-6783-45a0-a9cd-fbceb3f6df13" providerId="ADAL" clId="{2E102CFC-9DC7-4AD1-97B1-25F37D97CADB}" dt="2023-07-31T11:34:33.843" v="1827" actId="208"/>
          <ac:picMkLst>
            <pc:docMk/>
            <pc:sldMk cId="1093404592" sldId="406"/>
            <ac:picMk id="3" creationId="{D542FE4F-018A-6476-619D-A9139A27E32C}"/>
          </ac:picMkLst>
        </pc:picChg>
      </pc:sldChg>
      <pc:sldChg chg="addSp modSp mod">
        <pc:chgData name="Priscilla O'Connor" userId="d3b9681a-6783-45a0-a9cd-fbceb3f6df13" providerId="ADAL" clId="{2E102CFC-9DC7-4AD1-97B1-25F37D97CADB}" dt="2023-07-31T11:55:40.012" v="2098" actId="14861"/>
        <pc:sldMkLst>
          <pc:docMk/>
          <pc:sldMk cId="1155966890" sldId="407"/>
        </pc:sldMkLst>
        <pc:spChg chg="mod">
          <ac:chgData name="Priscilla O'Connor" userId="d3b9681a-6783-45a0-a9cd-fbceb3f6df13" providerId="ADAL" clId="{2E102CFC-9DC7-4AD1-97B1-25F37D97CADB}" dt="2023-07-31T11:51:44.181" v="2054" actId="207"/>
          <ac:spMkLst>
            <pc:docMk/>
            <pc:sldMk cId="1155966890" sldId="407"/>
            <ac:spMk id="140" creationId="{00000000-0000-0000-0000-000000000000}"/>
          </ac:spMkLst>
        </pc:spChg>
        <pc:spChg chg="mod">
          <ac:chgData name="Priscilla O'Connor" userId="d3b9681a-6783-45a0-a9cd-fbceb3f6df13" providerId="ADAL" clId="{2E102CFC-9DC7-4AD1-97B1-25F37D97CADB}" dt="2023-07-31T11:55:25.074" v="2093" actId="14100"/>
          <ac:spMkLst>
            <pc:docMk/>
            <pc:sldMk cId="1155966890" sldId="407"/>
            <ac:spMk id="141" creationId="{00000000-0000-0000-0000-000000000000}"/>
          </ac:spMkLst>
        </pc:spChg>
        <pc:picChg chg="add mod">
          <ac:chgData name="Priscilla O'Connor" userId="d3b9681a-6783-45a0-a9cd-fbceb3f6df13" providerId="ADAL" clId="{2E102CFC-9DC7-4AD1-97B1-25F37D97CADB}" dt="2023-07-31T11:55:40.012" v="2098" actId="14861"/>
          <ac:picMkLst>
            <pc:docMk/>
            <pc:sldMk cId="1155966890" sldId="407"/>
            <ac:picMk id="3" creationId="{2E5EDB6F-2F07-00B1-8119-449668F04639}"/>
          </ac:picMkLst>
        </pc:picChg>
      </pc:sldChg>
      <pc:sldChg chg="addSp delSp modSp mod">
        <pc:chgData name="Priscilla O'Connor" userId="d3b9681a-6783-45a0-a9cd-fbceb3f6df13" providerId="ADAL" clId="{2E102CFC-9DC7-4AD1-97B1-25F37D97CADB}" dt="2023-07-31T12:08:19.612" v="2287" actId="14100"/>
        <pc:sldMkLst>
          <pc:docMk/>
          <pc:sldMk cId="1715708411" sldId="408"/>
        </pc:sldMkLst>
        <pc:spChg chg="add mod">
          <ac:chgData name="Priscilla O'Connor" userId="d3b9681a-6783-45a0-a9cd-fbceb3f6df13" providerId="ADAL" clId="{2E102CFC-9DC7-4AD1-97B1-25F37D97CADB}" dt="2023-07-31T12:08:19.612" v="2287" actId="14100"/>
          <ac:spMkLst>
            <pc:docMk/>
            <pc:sldMk cId="1715708411" sldId="408"/>
            <ac:spMk id="2" creationId="{1D7ED268-997C-07DF-AF9F-59FB030C3275}"/>
          </ac:spMkLst>
        </pc:spChg>
        <pc:spChg chg="mod">
          <ac:chgData name="Priscilla O'Connor" userId="d3b9681a-6783-45a0-a9cd-fbceb3f6df13" providerId="ADAL" clId="{2E102CFC-9DC7-4AD1-97B1-25F37D97CADB}" dt="2023-07-31T12:03:57.079" v="2200" actId="20577"/>
          <ac:spMkLst>
            <pc:docMk/>
            <pc:sldMk cId="1715708411" sldId="408"/>
            <ac:spMk id="140" creationId="{00000000-0000-0000-0000-000000000000}"/>
          </ac:spMkLst>
        </pc:spChg>
        <pc:spChg chg="del mod">
          <ac:chgData name="Priscilla O'Connor" userId="d3b9681a-6783-45a0-a9cd-fbceb3f6df13" providerId="ADAL" clId="{2E102CFC-9DC7-4AD1-97B1-25F37D97CADB}" dt="2023-07-31T12:08:03.029" v="2285" actId="478"/>
          <ac:spMkLst>
            <pc:docMk/>
            <pc:sldMk cId="1715708411" sldId="408"/>
            <ac:spMk id="141" creationId="{00000000-0000-0000-0000-000000000000}"/>
          </ac:spMkLst>
        </pc:spChg>
      </pc:sldChg>
      <pc:sldChg chg="addSp modSp new mod ord modClrScheme chgLayout">
        <pc:chgData name="Priscilla O'Connor" userId="d3b9681a-6783-45a0-a9cd-fbceb3f6df13" providerId="ADAL" clId="{2E102CFC-9DC7-4AD1-97B1-25F37D97CADB}" dt="2023-07-25T16:56:33.458" v="72" actId="1076"/>
        <pc:sldMkLst>
          <pc:docMk/>
          <pc:sldMk cId="1164142760" sldId="409"/>
        </pc:sldMkLst>
        <pc:spChg chg="add mod">
          <ac:chgData name="Priscilla O'Connor" userId="d3b9681a-6783-45a0-a9cd-fbceb3f6df13" providerId="ADAL" clId="{2E102CFC-9DC7-4AD1-97B1-25F37D97CADB}" dt="2023-07-25T16:56:09.698" v="68" actId="1076"/>
          <ac:spMkLst>
            <pc:docMk/>
            <pc:sldMk cId="1164142760" sldId="409"/>
            <ac:spMk id="2" creationId="{DEDE3EFC-829C-5579-C8FC-81671F4F91C9}"/>
          </ac:spMkLst>
        </pc:spChg>
        <pc:spChg chg="add mod">
          <ac:chgData name="Priscilla O'Connor" userId="d3b9681a-6783-45a0-a9cd-fbceb3f6df13" providerId="ADAL" clId="{2E102CFC-9DC7-4AD1-97B1-25F37D97CADB}" dt="2023-07-25T16:56:33.458" v="72" actId="1076"/>
          <ac:spMkLst>
            <pc:docMk/>
            <pc:sldMk cId="1164142760" sldId="409"/>
            <ac:spMk id="3" creationId="{4C60ED63-A0B5-6A3E-8CE1-BA790D149CD0}"/>
          </ac:spMkLst>
        </pc:spChg>
      </pc:sldChg>
      <pc:sldChg chg="addSp modSp add">
        <pc:chgData name="Priscilla O'Connor" userId="d3b9681a-6783-45a0-a9cd-fbceb3f6df13" providerId="ADAL" clId="{2E102CFC-9DC7-4AD1-97B1-25F37D97CADB}" dt="2023-07-27T11:02:36.250" v="75"/>
        <pc:sldMkLst>
          <pc:docMk/>
          <pc:sldMk cId="2521588599" sldId="410"/>
        </pc:sldMkLst>
        <pc:spChg chg="add mod">
          <ac:chgData name="Priscilla O'Connor" userId="d3b9681a-6783-45a0-a9cd-fbceb3f6df13" providerId="ADAL" clId="{2E102CFC-9DC7-4AD1-97B1-25F37D97CADB}" dt="2023-07-27T11:02:36.250" v="75"/>
          <ac:spMkLst>
            <pc:docMk/>
            <pc:sldMk cId="2521588599" sldId="410"/>
            <ac:spMk id="2" creationId="{BD6AC086-0633-E098-1530-50D7A52911C5}"/>
          </ac:spMkLst>
        </pc:spChg>
      </pc:sldChg>
      <pc:sldChg chg="addSp modSp add">
        <pc:chgData name="Priscilla O'Connor" userId="d3b9681a-6783-45a0-a9cd-fbceb3f6df13" providerId="ADAL" clId="{2E102CFC-9DC7-4AD1-97B1-25F37D97CADB}" dt="2023-07-27T11:03:07.232" v="79"/>
        <pc:sldMkLst>
          <pc:docMk/>
          <pc:sldMk cId="648646326" sldId="411"/>
        </pc:sldMkLst>
        <pc:spChg chg="add mod">
          <ac:chgData name="Priscilla O'Connor" userId="d3b9681a-6783-45a0-a9cd-fbceb3f6df13" providerId="ADAL" clId="{2E102CFC-9DC7-4AD1-97B1-25F37D97CADB}" dt="2023-07-27T11:03:07.232" v="79"/>
          <ac:spMkLst>
            <pc:docMk/>
            <pc:sldMk cId="648646326" sldId="411"/>
            <ac:spMk id="2" creationId="{97152F27-0057-D583-32D7-0C57E1A3C5F7}"/>
          </ac:spMkLst>
        </pc:spChg>
      </pc:sldChg>
      <pc:sldChg chg="addSp modSp add mod">
        <pc:chgData name="Priscilla O'Connor" userId="d3b9681a-6783-45a0-a9cd-fbceb3f6df13" providerId="ADAL" clId="{2E102CFC-9DC7-4AD1-97B1-25F37D97CADB}" dt="2023-07-27T11:03:22.459" v="86" actId="20577"/>
        <pc:sldMkLst>
          <pc:docMk/>
          <pc:sldMk cId="3306918665" sldId="412"/>
        </pc:sldMkLst>
        <pc:spChg chg="add mod">
          <ac:chgData name="Priscilla O'Connor" userId="d3b9681a-6783-45a0-a9cd-fbceb3f6df13" providerId="ADAL" clId="{2E102CFC-9DC7-4AD1-97B1-25F37D97CADB}" dt="2023-07-27T11:03:22.459" v="86" actId="20577"/>
          <ac:spMkLst>
            <pc:docMk/>
            <pc:sldMk cId="3306918665" sldId="412"/>
            <ac:spMk id="2" creationId="{78354CD9-F522-F68D-A3B2-5470AFF5FE7D}"/>
          </ac:spMkLst>
        </pc:spChg>
      </pc:sldChg>
      <pc:sldChg chg="addSp modSp add">
        <pc:chgData name="Priscilla O'Connor" userId="d3b9681a-6783-45a0-a9cd-fbceb3f6df13" providerId="ADAL" clId="{2E102CFC-9DC7-4AD1-97B1-25F37D97CADB}" dt="2023-07-27T11:03:31.711" v="89"/>
        <pc:sldMkLst>
          <pc:docMk/>
          <pc:sldMk cId="1811402939" sldId="413"/>
        </pc:sldMkLst>
        <pc:spChg chg="add mod">
          <ac:chgData name="Priscilla O'Connor" userId="d3b9681a-6783-45a0-a9cd-fbceb3f6df13" providerId="ADAL" clId="{2E102CFC-9DC7-4AD1-97B1-25F37D97CADB}" dt="2023-07-27T11:03:31.711" v="89"/>
          <ac:spMkLst>
            <pc:docMk/>
            <pc:sldMk cId="1811402939" sldId="413"/>
            <ac:spMk id="2" creationId="{18D526AB-7F0B-5281-D332-34A43BBD9E04}"/>
          </ac:spMkLst>
        </pc:spChg>
      </pc:sldChg>
      <pc:sldChg chg="addSp modSp add">
        <pc:chgData name="Priscilla O'Connor" userId="d3b9681a-6783-45a0-a9cd-fbceb3f6df13" providerId="ADAL" clId="{2E102CFC-9DC7-4AD1-97B1-25F37D97CADB}" dt="2023-07-27T11:03:41.521" v="93"/>
        <pc:sldMkLst>
          <pc:docMk/>
          <pc:sldMk cId="725815296" sldId="414"/>
        </pc:sldMkLst>
        <pc:spChg chg="add mod">
          <ac:chgData name="Priscilla O'Connor" userId="d3b9681a-6783-45a0-a9cd-fbceb3f6df13" providerId="ADAL" clId="{2E102CFC-9DC7-4AD1-97B1-25F37D97CADB}" dt="2023-07-27T11:03:41.521" v="93"/>
          <ac:spMkLst>
            <pc:docMk/>
            <pc:sldMk cId="725815296" sldId="414"/>
            <ac:spMk id="2" creationId="{A4167FFA-E8CD-3DD5-C4D8-D07A36384372}"/>
          </ac:spMkLst>
        </pc:spChg>
      </pc:sldChg>
      <pc:sldChg chg="addSp modSp add">
        <pc:chgData name="Priscilla O'Connor" userId="d3b9681a-6783-45a0-a9cd-fbceb3f6df13" providerId="ADAL" clId="{2E102CFC-9DC7-4AD1-97B1-25F37D97CADB}" dt="2023-07-27T11:03:51.314" v="97"/>
        <pc:sldMkLst>
          <pc:docMk/>
          <pc:sldMk cId="1145348998" sldId="415"/>
        </pc:sldMkLst>
        <pc:spChg chg="add mod">
          <ac:chgData name="Priscilla O'Connor" userId="d3b9681a-6783-45a0-a9cd-fbceb3f6df13" providerId="ADAL" clId="{2E102CFC-9DC7-4AD1-97B1-25F37D97CADB}" dt="2023-07-27T11:03:51.314" v="97"/>
          <ac:spMkLst>
            <pc:docMk/>
            <pc:sldMk cId="1145348998" sldId="415"/>
            <ac:spMk id="2" creationId="{C03DC431-7F3E-6270-2E35-9852A7EF1B07}"/>
          </ac:spMkLst>
        </pc:spChg>
      </pc:sldChg>
      <pc:sldChg chg="add del">
        <pc:chgData name="Priscilla O'Connor" userId="d3b9681a-6783-45a0-a9cd-fbceb3f6df13" providerId="ADAL" clId="{2E102CFC-9DC7-4AD1-97B1-25F37D97CADB}" dt="2023-07-27T11:04:01.502" v="103" actId="2696"/>
        <pc:sldMkLst>
          <pc:docMk/>
          <pc:sldMk cId="231943686" sldId="416"/>
        </pc:sldMkLst>
      </pc:sldChg>
      <pc:sldChg chg="addSp modSp add">
        <pc:chgData name="Priscilla O'Connor" userId="d3b9681a-6783-45a0-a9cd-fbceb3f6df13" providerId="ADAL" clId="{2E102CFC-9DC7-4AD1-97B1-25F37D97CADB}" dt="2023-07-27T11:04:04.857" v="104"/>
        <pc:sldMkLst>
          <pc:docMk/>
          <pc:sldMk cId="3862749239" sldId="417"/>
        </pc:sldMkLst>
        <pc:spChg chg="add mod">
          <ac:chgData name="Priscilla O'Connor" userId="d3b9681a-6783-45a0-a9cd-fbceb3f6df13" providerId="ADAL" clId="{2E102CFC-9DC7-4AD1-97B1-25F37D97CADB}" dt="2023-07-27T11:04:04.857" v="104"/>
          <ac:spMkLst>
            <pc:docMk/>
            <pc:sldMk cId="3862749239" sldId="417"/>
            <ac:spMk id="2" creationId="{14FD8B91-F221-BC56-2571-52519B485403}"/>
          </ac:spMkLst>
        </pc:spChg>
      </pc:sldChg>
      <pc:sldChg chg="addSp modSp add">
        <pc:chgData name="Priscilla O'Connor" userId="d3b9681a-6783-45a0-a9cd-fbceb3f6df13" providerId="ADAL" clId="{2E102CFC-9DC7-4AD1-97B1-25F37D97CADB}" dt="2023-07-27T11:04:15.544" v="108"/>
        <pc:sldMkLst>
          <pc:docMk/>
          <pc:sldMk cId="1711773402" sldId="418"/>
        </pc:sldMkLst>
        <pc:spChg chg="add mod">
          <ac:chgData name="Priscilla O'Connor" userId="d3b9681a-6783-45a0-a9cd-fbceb3f6df13" providerId="ADAL" clId="{2E102CFC-9DC7-4AD1-97B1-25F37D97CADB}" dt="2023-07-27T11:04:15.544" v="108"/>
          <ac:spMkLst>
            <pc:docMk/>
            <pc:sldMk cId="1711773402" sldId="418"/>
            <ac:spMk id="2" creationId="{3B023603-4988-3634-E413-8C91E1F67E52}"/>
          </ac:spMkLst>
        </pc:spChg>
      </pc:sldChg>
      <pc:sldChg chg="addSp modSp add">
        <pc:chgData name="Priscilla O'Connor" userId="d3b9681a-6783-45a0-a9cd-fbceb3f6df13" providerId="ADAL" clId="{2E102CFC-9DC7-4AD1-97B1-25F37D97CADB}" dt="2023-07-27T11:04:29.831" v="112"/>
        <pc:sldMkLst>
          <pc:docMk/>
          <pc:sldMk cId="2802280098" sldId="419"/>
        </pc:sldMkLst>
        <pc:spChg chg="add mod">
          <ac:chgData name="Priscilla O'Connor" userId="d3b9681a-6783-45a0-a9cd-fbceb3f6df13" providerId="ADAL" clId="{2E102CFC-9DC7-4AD1-97B1-25F37D97CADB}" dt="2023-07-27T11:04:29.831" v="112"/>
          <ac:spMkLst>
            <pc:docMk/>
            <pc:sldMk cId="2802280098" sldId="419"/>
            <ac:spMk id="2" creationId="{9351247A-443A-EFF0-B1E5-A6C3F54D12B9}"/>
          </ac:spMkLst>
        </pc:spChg>
      </pc:sldChg>
    </pc:docChg>
  </pc:docChgLst>
  <pc:docChgLst>
    <pc:chgData name="Priscilla O'Connor" userId="S::priscilla.oconnor@folens.ie::d3b9681a-6783-45a0-a9cd-fbceb3f6df13" providerId="AD" clId="Web-{7C1A6F51-3F5B-4B94-A79F-0787B9DFD711}"/>
    <pc:docChg chg="sldOrd">
      <pc:chgData name="Priscilla O'Connor" userId="S::priscilla.oconnor@folens.ie::d3b9681a-6783-45a0-a9cd-fbceb3f6df13" providerId="AD" clId="Web-{7C1A6F51-3F5B-4B94-A79F-0787B9DFD711}" dt="2023-07-31T14:38:06.645" v="0"/>
      <pc:docMkLst>
        <pc:docMk/>
      </pc:docMkLst>
      <pc:sldChg chg="ord">
        <pc:chgData name="Priscilla O'Connor" userId="S::priscilla.oconnor@folens.ie::d3b9681a-6783-45a0-a9cd-fbceb3f6df13" providerId="AD" clId="Web-{7C1A6F51-3F5B-4B94-A79F-0787B9DFD711}" dt="2023-07-31T14:38:06.645" v="0"/>
        <pc:sldMkLst>
          <pc:docMk/>
          <pc:sldMk cId="1317899953"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9856-17F5-41AB-960B-AFFE908C9D4F}"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DB384-731E-4BF3-8D17-3EC60E0EF818}" type="slidenum">
              <a:rPr lang="en-GB" smtClean="0"/>
              <a:t>‹#›</a:t>
            </a:fld>
            <a:endParaRPr lang="en-GB"/>
          </a:p>
        </p:txBody>
      </p:sp>
    </p:spTree>
    <p:extLst>
      <p:ext uri="{BB962C8B-B14F-4D97-AF65-F5344CB8AC3E}">
        <p14:creationId xmlns:p14="http://schemas.microsoft.com/office/powerpoint/2010/main" val="19381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86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75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9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21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96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45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7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454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517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812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454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159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467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530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766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454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938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765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547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304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640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377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758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117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14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208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454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91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7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86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879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itle">
  <p:cSld name="Front Cov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923827" y="3650683"/>
            <a:ext cx="5949244" cy="16557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Calibri"/>
              <a:buNone/>
              <a:defRPr sz="54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15"/>
          <p:cNvSpPr txBox="1">
            <a:spLocks noGrp="1"/>
          </p:cNvSpPr>
          <p:nvPr>
            <p:ph type="subTitle" idx="1"/>
          </p:nvPr>
        </p:nvSpPr>
        <p:spPr>
          <a:xfrm>
            <a:off x="923827" y="5398522"/>
            <a:ext cx="5949244"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617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5183188" y="987425"/>
            <a:ext cx="6172200" cy="4873625"/>
          </a:xfrm>
          <a:prstGeom prst="rect">
            <a:avLst/>
          </a:prstGeom>
          <a:noFill/>
          <a:ln>
            <a:noFill/>
          </a:ln>
        </p:spPr>
      </p:sp>
      <p:sp>
        <p:nvSpPr>
          <p:cNvPr id="66" name="Google Shape;66;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70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27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25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ded background">
  <p:cSld name="Faded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6880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52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45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290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447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566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464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59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76361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AJ-e5Q4vhs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AJ-e5Q4vhs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visionfoundation.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iwa.i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eenage-resource.middletownautism.com/background/strengths-and-skills-of-autistic-stud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nd.org.uk/for-young-people/feelings-and-experiences/confidence-and-self-estee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7zUHOEYlN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heredcard.ie/wp-content/uploads/2019/05/latest_secondary_SCHOOLpack_2019.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downsyndrome.ie/" TargetMode="External"/><Relationship Id="rId7" Type="http://schemas.openxmlformats.org/officeDocument/2006/relationships/hyperlink" Target="http://www.immigrantcouncil.i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belongto.org/"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4udecide.ie/videos/relationships/gender-stereotyp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i83VQIaDlQ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FFZtHu_DXi4"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ancer.ie/cancer-information-and-support/cancer-types/testicular-canc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c.gov/hygiene/personal-hygiene/menstrual.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jigsaw.ie/school/what-is-consen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h.ie/documents/lets-talk-about-consent-a-guide-for-young-people-exploring-the-topic-of-consen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3EFC-829C-5579-C8FC-81671F4F91C9}"/>
              </a:ext>
            </a:extLst>
          </p:cNvPr>
          <p:cNvSpPr>
            <a:spLocks noGrp="1"/>
          </p:cNvSpPr>
          <p:nvPr>
            <p:ph type="ctrTitle"/>
          </p:nvPr>
        </p:nvSpPr>
        <p:spPr>
          <a:xfrm>
            <a:off x="721896" y="3973860"/>
            <a:ext cx="6226803" cy="2178236"/>
          </a:xfrm>
        </p:spPr>
        <p:txBody>
          <a:bodyPr>
            <a:normAutofit fontScale="90000"/>
          </a:bodyPr>
          <a:lstStyle/>
          <a:p>
            <a:r>
              <a:rPr lang="en-GB" dirty="0"/>
              <a:t>Section 2: Understanding Myself and Others</a:t>
            </a:r>
            <a:endParaRPr lang="en-IE" dirty="0"/>
          </a:p>
        </p:txBody>
      </p:sp>
      <p:sp>
        <p:nvSpPr>
          <p:cNvPr id="3" name="Subtitle 2">
            <a:extLst>
              <a:ext uri="{FF2B5EF4-FFF2-40B4-BE49-F238E27FC236}">
                <a16:creationId xmlns:a16="http://schemas.microsoft.com/office/drawing/2014/main" id="{4C60ED63-A0B5-6A3E-8CE1-BA790D149CD0}"/>
              </a:ext>
            </a:extLst>
          </p:cNvPr>
          <p:cNvSpPr>
            <a:spLocks noGrp="1"/>
          </p:cNvSpPr>
          <p:nvPr>
            <p:ph type="subTitle" idx="1"/>
          </p:nvPr>
        </p:nvSpPr>
        <p:spPr>
          <a:xfrm>
            <a:off x="721895" y="6055843"/>
            <a:ext cx="6226803" cy="613090"/>
          </a:xfrm>
        </p:spPr>
        <p:txBody>
          <a:bodyPr>
            <a:normAutofit/>
          </a:bodyPr>
          <a:lstStyle/>
          <a:p>
            <a:r>
              <a:rPr lang="en-GB" sz="2800" dirty="0"/>
              <a:t>Lessons 9–17</a:t>
            </a:r>
            <a:endParaRPr lang="en-IE" sz="2800" dirty="0"/>
          </a:p>
        </p:txBody>
      </p:sp>
    </p:spTree>
    <p:extLst>
      <p:ext uri="{BB962C8B-B14F-4D97-AF65-F5344CB8AC3E}">
        <p14:creationId xmlns:p14="http://schemas.microsoft.com/office/powerpoint/2010/main" val="116414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Additional Resource: Communicate Assertively </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1"/>
            <a:ext cx="10515600" cy="10601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Video explaining three types of communication in simple language:</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6C69AC"/>
                </a:solidFill>
                <a:effectLst/>
                <a:uLnTx/>
                <a:uFillTx/>
                <a:latin typeface="Calibri"/>
                <a:ea typeface="Calibri"/>
                <a:cs typeface="Calibri"/>
                <a:sym typeface="Calibri"/>
                <a:hlinkClick r:id="rId3"/>
              </a:rPr>
              <a:t>Communicate Assertively (YouTube)</a:t>
            </a:r>
            <a:r>
              <a:rPr kumimoji="0" lang="en-GB" sz="2800" i="0" u="none" strike="noStrike" kern="0" cap="none" spc="0" normalizeH="0" baseline="0" noProof="0" dirty="0">
                <a:ln>
                  <a:noFill/>
                </a:ln>
                <a:solidFill>
                  <a:srgbClr val="6C69AC"/>
                </a:solidFill>
                <a:effectLst/>
                <a:uLnTx/>
                <a:uFillTx/>
                <a:latin typeface="Calibri"/>
                <a:ea typeface="Calibri"/>
                <a:cs typeface="Calibri"/>
                <a:sym typeface="Calibri"/>
              </a:rPr>
              <a:t> </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lang="en-GB" sz="2400" b="1" kern="0" dirty="0">
              <a:solidFill>
                <a:srgbClr val="6C69AC"/>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4"/>
            <a:extLst>
              <a:ext uri="{FF2B5EF4-FFF2-40B4-BE49-F238E27FC236}">
                <a16:creationId xmlns:a16="http://schemas.microsoft.com/office/drawing/2014/main" id="{7D933805-7E47-4789-203F-5412A1D1A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1338" y="2383419"/>
            <a:ext cx="6155585" cy="3459370"/>
          </a:xfrm>
          <a:prstGeom prst="rect">
            <a:avLst/>
          </a:prstGeom>
        </p:spPr>
      </p:pic>
    </p:spTree>
    <p:extLst>
      <p:ext uri="{BB962C8B-B14F-4D97-AF65-F5344CB8AC3E}">
        <p14:creationId xmlns:p14="http://schemas.microsoft.com/office/powerpoint/2010/main" val="41715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97152F27-0057-D583-32D7-0C57E1A3C5F7}"/>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a:t>
            </a:r>
            <a:r>
              <a:rPr lang="en-US" sz="4000" b="1" kern="0" dirty="0">
                <a:solidFill>
                  <a:srgbClr val="FFFFFF"/>
                </a:solidFill>
                <a:latin typeface="Calibri"/>
                <a:ea typeface="Calibri"/>
                <a:cs typeface="Calibri"/>
                <a:sym typeface="Calibri"/>
              </a:rPr>
              <a:t>10</a:t>
            </a: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Inclusive Communication</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64864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9940024" cy="4242062"/>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rPr>
              <a:t>1.</a:t>
            </a:r>
            <a:r>
              <a:rPr lang="en-GB" sz="2800" dirty="0">
                <a:solidFill>
                  <a:srgbClr val="4B4A98"/>
                </a:solidFill>
              </a:rPr>
              <a:t>	Communicate more effectively with people who have physical or sensory conditions or needs.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rPr>
              <a:t>2.</a:t>
            </a:r>
            <a:r>
              <a:rPr lang="en-GB" sz="2800" dirty="0">
                <a:solidFill>
                  <a:srgbClr val="4B4A98"/>
                </a:solidFill>
              </a:rPr>
              <a:t>	Explain how communication can differ across cultures.</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rPr>
              <a:t>3.</a:t>
            </a:r>
            <a:r>
              <a:rPr lang="en-GB" sz="2800" dirty="0">
                <a:solidFill>
                  <a:srgbClr val="4B4A98"/>
                </a:solidFill>
              </a:rPr>
              <a:t>	Use your improved skills for communicating with others.</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258361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3296" y="1173727"/>
            <a:ext cx="5339363" cy="4242062"/>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Culture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means the ideas, customs and behaviours of a particular group of people.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Sensory condition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refers to a disorder that affects how your brain processes the things you see, hear, taste or touch.</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4828D140-F006-50C2-75B9-34EEABE48BCC}"/>
              </a:ext>
            </a:extLst>
          </p:cNvPr>
          <p:cNvPicPr>
            <a:picLocks noChangeAspect="1"/>
          </p:cNvPicPr>
          <p:nvPr/>
        </p:nvPicPr>
        <p:blipFill rotWithShape="1">
          <a:blip r:embed="rId3"/>
          <a:srcRect l="6173" r="6846"/>
          <a:stretch/>
        </p:blipFill>
        <p:spPr>
          <a:xfrm>
            <a:off x="5905786" y="758774"/>
            <a:ext cx="5584946" cy="4518395"/>
          </a:xfrm>
          <a:prstGeom prst="rect">
            <a:avLst/>
          </a:prstGeom>
          <a:effectLst>
            <a:softEdge rad="317500"/>
          </a:effectLst>
        </p:spPr>
      </p:pic>
    </p:spTree>
    <p:extLst>
      <p:ext uri="{BB962C8B-B14F-4D97-AF65-F5344CB8AC3E}">
        <p14:creationId xmlns:p14="http://schemas.microsoft.com/office/powerpoint/2010/main" val="107677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656000"/>
            <a:ext cx="9913129" cy="2942894"/>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Speak to a person with a disability as you would speak to anyone else.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Speak directly to the person with the disability, not the carer.</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Respect their personal space.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Try to speak to them at eye level.</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114766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General Tips for Communicating With a Person </a:t>
            </a:r>
          </a:p>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With a Disability, page 51</a:t>
            </a:r>
          </a:p>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365553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Class </a:t>
            </a:r>
            <a:r>
              <a:rPr lang="en-US" sz="4000" b="1" kern="0" dirty="0">
                <a:solidFill>
                  <a:srgbClr val="6C69AC"/>
                </a:solidFill>
                <a:latin typeface="Calibri"/>
                <a:ea typeface="Calibri"/>
                <a:cs typeface="Calibri"/>
                <a:sym typeface="Calibri"/>
              </a:rPr>
              <a:t>Activity</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6107612" cy="438506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400" i="0" u="none" strike="noStrike" kern="0" cap="none" spc="0" normalizeH="0" baseline="0" noProof="0" dirty="0">
                <a:ln>
                  <a:noFill/>
                </a:ln>
                <a:solidFill>
                  <a:srgbClr val="4B4A98"/>
                </a:solidFill>
                <a:effectLst/>
                <a:uLnTx/>
                <a:uFillTx/>
                <a:latin typeface="Calibri"/>
                <a:ea typeface="Calibri"/>
                <a:cs typeface="Calibri"/>
                <a:sym typeface="Calibri"/>
              </a:rPr>
              <a:t>How accessible is your school for blind people or people in wheelchairs?</a:t>
            </a:r>
          </a:p>
          <a:p>
            <a:pPr marL="0" marR="0" lvl="0" indent="0" algn="l" defTabSz="914400" rtl="0" eaLnBrk="1" fontAlgn="auto" latinLnBrk="0" hangingPunct="1">
              <a:spcBef>
                <a:spcPts val="0"/>
              </a:spcBef>
              <a:spcAft>
                <a:spcPts val="2400"/>
              </a:spcAft>
              <a:buClr>
                <a:srgbClr val="1E4783"/>
              </a:buClr>
              <a:buSzPts val="2400"/>
              <a:buFont typeface="Calibri"/>
              <a:buNone/>
              <a:tabLst/>
              <a:defRPr/>
            </a:pPr>
            <a:r>
              <a:rPr kumimoji="0" lang="en-GB" sz="2400" i="0" u="none" strike="noStrike" kern="0" cap="none" spc="0" normalizeH="0" baseline="0" noProof="0" dirty="0">
                <a:ln>
                  <a:noFill/>
                </a:ln>
                <a:solidFill>
                  <a:srgbClr val="4B4A98"/>
                </a:solidFill>
                <a:effectLst/>
                <a:uLnTx/>
                <a:uFillTx/>
                <a:latin typeface="Calibri"/>
                <a:ea typeface="Calibri"/>
                <a:cs typeface="Calibri"/>
                <a:sym typeface="Calibri"/>
              </a:rPr>
              <a:t>Design a class activity to assess how accessible your school is, and present your findings. </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400" i="0" u="none" strike="noStrike" kern="0" cap="none" spc="0" normalizeH="0" baseline="0" noProof="0" dirty="0">
                <a:ln>
                  <a:noFill/>
                </a:ln>
                <a:solidFill>
                  <a:srgbClr val="4B4A98"/>
                </a:solidFill>
                <a:effectLst/>
                <a:uLnTx/>
                <a:uFillTx/>
                <a:latin typeface="Calibri"/>
                <a:ea typeface="Calibri"/>
                <a:cs typeface="Calibri"/>
                <a:sym typeface="Calibri"/>
              </a:rPr>
              <a:t>Find out more about communicating with blind or visually impaired people at </a:t>
            </a:r>
            <a:r>
              <a:rPr kumimoji="0" lang="en-GB" sz="2400" i="0" u="none" strike="noStrike" kern="0" cap="none" spc="0" normalizeH="0" baseline="0" noProof="0" dirty="0">
                <a:ln>
                  <a:noFill/>
                </a:ln>
                <a:solidFill>
                  <a:srgbClr val="6C69AC"/>
                </a:solidFill>
                <a:effectLst/>
                <a:uLnTx/>
                <a:uFillTx/>
                <a:latin typeface="Calibri"/>
                <a:ea typeface="Calibri"/>
                <a:cs typeface="Calibri"/>
                <a:sym typeface="Calibri"/>
                <a:hlinkClick r:id="rId3"/>
              </a:rPr>
              <a:t>www.visionfoundation.org.uk</a:t>
            </a:r>
            <a:r>
              <a:rPr kumimoji="0" lang="en-GB" sz="2400" i="0" u="none" strike="noStrike" kern="0" cap="none" spc="0" normalizeH="0" baseline="0" noProof="0" dirty="0">
                <a:ln>
                  <a:noFill/>
                </a:ln>
                <a:solidFill>
                  <a:srgbClr val="6C69AC"/>
                </a:solidFill>
                <a:effectLst/>
                <a:uLnTx/>
                <a:uFillTx/>
                <a:latin typeface="Calibri"/>
                <a:ea typeface="Calibri"/>
                <a:cs typeface="Calibri"/>
                <a:sym typeface="Calibri"/>
              </a:rPr>
              <a:t>.</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400" i="0" u="none" strike="noStrike" kern="0" cap="none" spc="0" normalizeH="0" baseline="0" noProof="0" dirty="0">
                <a:ln>
                  <a:noFill/>
                </a:ln>
                <a:solidFill>
                  <a:srgbClr val="4B4A98"/>
                </a:solidFill>
                <a:effectLst/>
                <a:uLnTx/>
                <a:uFillTx/>
                <a:latin typeface="Calibri"/>
                <a:ea typeface="Calibri"/>
                <a:cs typeface="Calibri"/>
                <a:sym typeface="Calibri"/>
              </a:rPr>
              <a:t>Find out more about making places more accessible for wheelchair use at </a:t>
            </a:r>
            <a:r>
              <a:rPr kumimoji="0" lang="en-GB" sz="2400" i="0" u="none" strike="noStrike" kern="0" cap="none" spc="0" normalizeH="0" baseline="0" noProof="0" dirty="0">
                <a:ln>
                  <a:noFill/>
                </a:ln>
                <a:solidFill>
                  <a:srgbClr val="6C69AC"/>
                </a:solidFill>
                <a:effectLst/>
                <a:uLnTx/>
                <a:uFillTx/>
                <a:latin typeface="Calibri"/>
                <a:ea typeface="Calibri"/>
                <a:cs typeface="Calibri"/>
                <a:sym typeface="Calibri"/>
                <a:hlinkClick r:id="rId4"/>
              </a:rPr>
              <a:t>www.iwa.ie</a:t>
            </a:r>
            <a:r>
              <a:rPr kumimoji="0" lang="en-GB" sz="2400" i="0" u="none" strike="noStrike" kern="0" cap="none" spc="0" normalizeH="0" baseline="0" noProof="0" dirty="0">
                <a:ln>
                  <a:noFill/>
                </a:ln>
                <a:solidFill>
                  <a:srgbClr val="6C69AC"/>
                </a:solidFill>
                <a:effectLst/>
                <a:uLnTx/>
                <a:uFillTx/>
                <a:latin typeface="Calibri"/>
                <a:ea typeface="Calibri"/>
                <a:cs typeface="Calibri"/>
                <a:sym typeface="Calibri"/>
              </a:rPr>
              <a:t>.</a:t>
            </a:r>
            <a:endParaRPr kumimoji="0" sz="140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8E3A73AC-4D57-97F7-BF86-0618B6E671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474"/>
          <a:stretch/>
        </p:blipFill>
        <p:spPr>
          <a:xfrm rot="552650">
            <a:off x="6927599" y="1548132"/>
            <a:ext cx="4771818" cy="3377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6674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3296" y="1668830"/>
            <a:ext cx="10805138" cy="1039074"/>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i="0" u="none" strike="noStrike" kern="0" cap="none" spc="0" normalizeH="0" baseline="0" noProof="0" dirty="0">
                <a:ln>
                  <a:noFill/>
                </a:ln>
                <a:solidFill>
                  <a:srgbClr val="6C69AC"/>
                </a:solidFill>
                <a:effectLst/>
                <a:uLnTx/>
                <a:uFillTx/>
                <a:latin typeface="Calibri"/>
                <a:ea typeface="Calibri"/>
                <a:cs typeface="Calibri"/>
                <a:sym typeface="Calibri"/>
              </a:rPr>
              <a:t>Tips for growing up on the autism spectrum: </a:t>
            </a:r>
          </a:p>
          <a:p>
            <a:pPr marR="0" lvl="0" algn="l" defTabSz="914400" rtl="0" eaLnBrk="1" fontAlgn="auto" latinLnBrk="0" hangingPunct="1">
              <a:lnSpc>
                <a:spcPct val="100000"/>
              </a:lnSpc>
              <a:spcBef>
                <a:spcPts val="0"/>
              </a:spcBef>
              <a:spcAft>
                <a:spcPts val="0"/>
              </a:spcAft>
              <a:buClr>
                <a:srgbClr val="6C69AC"/>
              </a:buClr>
              <a:buSzPts val="2800"/>
              <a:tabLst/>
              <a:defRPr/>
            </a:pPr>
            <a:r>
              <a:rPr lang="en-US" sz="2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Strengths and Skills of Autistic Students: Teenage Resource (middletownautism.com)</a:t>
            </a:r>
            <a:endParaRPr kumimoji="0" lang="en-GB" sz="2400" b="0" i="0" u="none" strike="noStrike" kern="0" cap="none" spc="0" normalizeH="0" baseline="0" noProof="0" dirty="0">
              <a:ln>
                <a:noFill/>
              </a:ln>
              <a:solidFill>
                <a:srgbClr val="6C69AC"/>
              </a:solidFill>
              <a:effectLst/>
              <a:uLnTx/>
              <a:uFillTx/>
              <a:latin typeface="Calibri" panose="020F0502020204030204" pitchFamily="34" charset="0"/>
              <a:ea typeface="Calibri"/>
              <a:cs typeface="Calibri" panose="020F0502020204030204" pitchFamily="34" charset="0"/>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07" name="Google Shape;107;p4"/>
          <p:cNvSpPr txBox="1"/>
          <p:nvPr/>
        </p:nvSpPr>
        <p:spPr>
          <a:xfrm>
            <a:off x="463296" y="365125"/>
            <a:ext cx="10515600" cy="114741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GB" sz="4000" b="1" kern="0" noProof="1">
                <a:solidFill>
                  <a:srgbClr val="6C69AC"/>
                </a:solidFill>
                <a:latin typeface="Calibri"/>
                <a:ea typeface="Calibri"/>
                <a:cs typeface="Calibri"/>
                <a:sym typeface="Calibri"/>
              </a:rPr>
              <a:t>A</a:t>
            </a:r>
            <a:r>
              <a:rPr kumimoji="0" lang="en-GB" sz="4000" b="1" i="0" u="none" strike="noStrike" kern="0" cap="none" spc="0" normalizeH="0" baseline="0" noProof="1">
                <a:ln>
                  <a:noFill/>
                </a:ln>
                <a:solidFill>
                  <a:srgbClr val="6C69AC"/>
                </a:solidFill>
                <a:effectLst/>
                <a:uLnTx/>
                <a:uFillTx/>
                <a:latin typeface="Calibri"/>
                <a:ea typeface="Calibri"/>
                <a:cs typeface="Calibri"/>
                <a:sym typeface="Calibri"/>
              </a:rPr>
              <a:t>dditional</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Resource: </a:t>
            </a: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Strengths and Skills of Autistic Students</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5" name="Picture 4">
            <a:hlinkClick r:id="rId3"/>
            <a:extLst>
              <a:ext uri="{FF2B5EF4-FFF2-40B4-BE49-F238E27FC236}">
                <a16:creationId xmlns:a16="http://schemas.microsoft.com/office/drawing/2014/main" id="{B71FCE98-5D9C-6C81-8032-E818345553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8395" y="2701949"/>
            <a:ext cx="4574509" cy="3088044"/>
          </a:xfrm>
          <a:prstGeom prst="rect">
            <a:avLst/>
          </a:prstGeom>
        </p:spPr>
      </p:pic>
    </p:spTree>
    <p:extLst>
      <p:ext uri="{BB962C8B-B14F-4D97-AF65-F5344CB8AC3E}">
        <p14:creationId xmlns:p14="http://schemas.microsoft.com/office/powerpoint/2010/main" val="63480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78354CD9-F522-F68D-A3B2-5470AFF5FE7D}"/>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a:t>
            </a:r>
            <a:r>
              <a:rPr lang="en-US" sz="4000" b="1" kern="0" dirty="0">
                <a:solidFill>
                  <a:srgbClr val="FFFFFF"/>
                </a:solidFill>
                <a:latin typeface="Calibri"/>
                <a:ea typeface="Calibri"/>
                <a:cs typeface="Calibri"/>
                <a:sym typeface="Calibri"/>
              </a:rPr>
              <a:t>11</a:t>
            </a: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Self-Esteem</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30691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8747940" cy="4242062"/>
          </a:xfrm>
          <a:prstGeom prst="rect">
            <a:avLst/>
          </a:prstGeom>
          <a:noFill/>
          <a:ln>
            <a:noFill/>
          </a:ln>
        </p:spPr>
        <p:txBody>
          <a:bodyPr spcFirstLastPara="1" wrap="square" lIns="91425" tIns="45700" rIns="91425" bIns="45700" anchor="t" anchorCtr="0">
            <a:noAutofit/>
          </a:bodyPr>
          <a:lstStyle/>
          <a:p>
            <a:pPr marL="538163" marR="0" lvl="0" indent="-538163"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rPr>
              <a:t>1.</a:t>
            </a:r>
            <a:r>
              <a:rPr lang="en-GB" sz="2800" dirty="0">
                <a:solidFill>
                  <a:srgbClr val="4B4A98"/>
                </a:solidFill>
              </a:rPr>
              <a:t>	Demonstrate skills for improving your self-esteem. </a:t>
            </a:r>
          </a:p>
          <a:p>
            <a:pPr marL="538163" marR="0" lvl="0" indent="-538163"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rPr>
              <a:t>2.</a:t>
            </a:r>
            <a:r>
              <a:rPr lang="en-GB" sz="2800" dirty="0">
                <a:solidFill>
                  <a:srgbClr val="4B4A98"/>
                </a:solidFill>
              </a:rPr>
              <a:t>	Explain what makes you different and unique.</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339323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9054777" cy="1421555"/>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Self-esteem</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is how you view and value yourself.</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Being </a:t>
            </a: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unique</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means being one of a kind.</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descr="A pink background with black text&#10;&#10;Description automatically generated">
            <a:extLst>
              <a:ext uri="{FF2B5EF4-FFF2-40B4-BE49-F238E27FC236}">
                <a16:creationId xmlns:a16="http://schemas.microsoft.com/office/drawing/2014/main" id="{88BD4342-226F-F906-50F2-7A80164FE1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7096" y="2404323"/>
            <a:ext cx="3503116" cy="3503116"/>
          </a:xfrm>
          <a:prstGeom prst="rect">
            <a:avLst/>
          </a:prstGeom>
          <a:effectLst>
            <a:softEdge rad="317500"/>
          </a:effectLst>
        </p:spPr>
      </p:pic>
    </p:spTree>
    <p:extLst>
      <p:ext uri="{BB962C8B-B14F-4D97-AF65-F5344CB8AC3E}">
        <p14:creationId xmlns:p14="http://schemas.microsoft.com/office/powerpoint/2010/main" val="368723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BD6AC086-0633-E098-1530-50D7A52911C5}"/>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a:t>
            </a:r>
            <a:r>
              <a:rPr lang="en-US" sz="4000" b="1" kern="0" dirty="0">
                <a:solidFill>
                  <a:srgbClr val="FFFFFF"/>
                </a:solidFill>
                <a:latin typeface="Calibri"/>
                <a:ea typeface="Calibri"/>
                <a:cs typeface="Calibri"/>
                <a:sym typeface="Calibri"/>
              </a:rPr>
              <a:t>9</a:t>
            </a: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Communication</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252158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1206069" cy="4242062"/>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Accept that there are some things that you cannot change about yourself</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kern="0" dirty="0">
                <a:solidFill>
                  <a:srgbClr val="4B4A98"/>
                </a:solidFill>
                <a:latin typeface="Calibri"/>
                <a:ea typeface="Calibri"/>
                <a:cs typeface="Calibri"/>
                <a:sym typeface="Calibri"/>
              </a:rPr>
              <a:t>Social media:</a:t>
            </a:r>
            <a:r>
              <a:rPr lang="en-GB" sz="2800" kern="0" dirty="0">
                <a:solidFill>
                  <a:srgbClr val="4B4A98"/>
                </a:solidFill>
                <a:latin typeface="Calibri"/>
                <a:ea typeface="Calibri"/>
                <a:cs typeface="Calibri"/>
                <a:sym typeface="Calibri"/>
              </a:rPr>
              <a:t> Unfollow people who make you feel bad about yourself.</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kern="0" dirty="0">
                <a:solidFill>
                  <a:srgbClr val="4B4A98"/>
                </a:solidFill>
                <a:latin typeface="Calibri"/>
                <a:ea typeface="Calibri"/>
                <a:cs typeface="Calibri"/>
                <a:sym typeface="Calibri"/>
              </a:rPr>
              <a:t>Exercise:</a:t>
            </a:r>
            <a:r>
              <a:rPr lang="en-GB" sz="2800" kern="0" dirty="0">
                <a:solidFill>
                  <a:srgbClr val="4B4A98"/>
                </a:solidFill>
                <a:latin typeface="Calibri"/>
                <a:ea typeface="Calibri"/>
                <a:cs typeface="Calibri"/>
                <a:sym typeface="Calibri"/>
              </a:rPr>
              <a:t> Being fit helps you to feel better about yourself.</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kern="0" dirty="0">
                <a:solidFill>
                  <a:srgbClr val="4B4A98"/>
                </a:solidFill>
                <a:latin typeface="Calibri"/>
                <a:ea typeface="Calibri"/>
                <a:cs typeface="Calibri"/>
                <a:sym typeface="Calibri"/>
              </a:rPr>
              <a:t>Respect yourself:</a:t>
            </a:r>
            <a:r>
              <a:rPr lang="en-GB" sz="2800" kern="0" dirty="0">
                <a:solidFill>
                  <a:srgbClr val="4B4A98"/>
                </a:solidFill>
                <a:latin typeface="Calibri"/>
                <a:ea typeface="Calibri"/>
                <a:cs typeface="Calibri"/>
                <a:sym typeface="Calibri"/>
              </a:rPr>
              <a:t> Treat yourself like you would treat a good friend.</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Understand that you are unique and be proud of what makes you different.</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Building Self-Esteem, page 56</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339727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9897663" cy="121984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Find more information for 11- to 18-year-olds about confidence and self-esteem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hlinkClick r:id="rId3"/>
              </a:rPr>
              <a:t>here</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S</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elf-Esteem</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descr="A blue text with a black background&#10;&#10;Description automatically generated">
            <a:hlinkClick r:id="rId3"/>
            <a:extLst>
              <a:ext uri="{FF2B5EF4-FFF2-40B4-BE49-F238E27FC236}">
                <a16:creationId xmlns:a16="http://schemas.microsoft.com/office/drawing/2014/main" id="{FAE8EE7A-6652-08EB-AB0E-C5DDA3B646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76160" y="2887580"/>
            <a:ext cx="5451969" cy="2509460"/>
          </a:xfrm>
          <a:prstGeom prst="rect">
            <a:avLst/>
          </a:prstGeom>
        </p:spPr>
      </p:pic>
    </p:spTree>
    <p:extLst>
      <p:ext uri="{BB962C8B-B14F-4D97-AF65-F5344CB8AC3E}">
        <p14:creationId xmlns:p14="http://schemas.microsoft.com/office/powerpoint/2010/main" val="331497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Class Discussion</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4578DBFE-930E-CC80-533C-0F034A519FA6}"/>
              </a:ext>
            </a:extLst>
          </p:cNvPr>
          <p:cNvSpPr txBox="1"/>
          <p:nvPr/>
        </p:nvSpPr>
        <p:spPr>
          <a:xfrm>
            <a:off x="468000" y="1188000"/>
            <a:ext cx="9322268" cy="42420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lang="en-GB" sz="2800" b="1" kern="0" dirty="0">
                <a:solidFill>
                  <a:srgbClr val="4B4A98"/>
                </a:solidFill>
                <a:latin typeface="Calibri"/>
                <a:ea typeface="Calibri"/>
                <a:cs typeface="Calibri"/>
                <a:sym typeface="Calibri"/>
              </a:rPr>
              <a:t>Social Media and Self-Esteem</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i="0" u="none" strike="noStrike" kern="0" cap="none" spc="0" normalizeH="0" baseline="0" noProof="1">
                <a:ln>
                  <a:noFill/>
                </a:ln>
                <a:solidFill>
                  <a:srgbClr val="4B4A98"/>
                </a:solidFill>
                <a:effectLst/>
                <a:uLnTx/>
                <a:uFillTx/>
                <a:latin typeface="Calibri"/>
                <a:ea typeface="Calibri"/>
                <a:cs typeface="Calibri"/>
                <a:sym typeface="Calibri"/>
              </a:rPr>
              <a:t>Do you think that people have more or less self-esteem issues because of social media?</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Discuss ways that social media can have a </a:t>
            </a:r>
            <a:r>
              <a:rPr lang="en-GB" sz="2800" b="1" kern="0" dirty="0">
                <a:solidFill>
                  <a:srgbClr val="4B4A98"/>
                </a:solidFill>
                <a:latin typeface="Calibri"/>
                <a:ea typeface="Calibri"/>
                <a:cs typeface="Calibri"/>
                <a:sym typeface="Calibri"/>
              </a:rPr>
              <a:t>negative</a:t>
            </a:r>
            <a:r>
              <a:rPr lang="en-GB" sz="2800" kern="0" dirty="0">
                <a:solidFill>
                  <a:srgbClr val="4B4A98"/>
                </a:solidFill>
                <a:latin typeface="Calibri"/>
                <a:ea typeface="Calibri"/>
                <a:cs typeface="Calibri"/>
                <a:sym typeface="Calibri"/>
              </a:rPr>
              <a:t> effect on self-esteem.</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Discuss ways in which social media can have a </a:t>
            </a: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positive</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effect on self-esteem.</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31411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248247" cy="112679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a:t>
            </a:r>
            <a:b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b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Why I Don’t Like the Way I </a:t>
            </a:r>
            <a:r>
              <a:rPr lang="en-US" sz="4000" b="1" kern="0" dirty="0">
                <a:solidFill>
                  <a:srgbClr val="6C69AC"/>
                </a:solidFill>
                <a:latin typeface="Calibri"/>
                <a:ea typeface="Calibri"/>
                <a:cs typeface="Calibri"/>
                <a:sym typeface="Calibri"/>
              </a:rPr>
              <a:t>L</a:t>
            </a:r>
            <a:r>
              <a:rPr kumimoji="0" lang="en-US" sz="4000" b="1" i="0" u="none" strike="noStrike" kern="0" cap="none" spc="0" normalizeH="0" baseline="0" noProof="0" dirty="0" err="1">
                <a:ln>
                  <a:noFill/>
                </a:ln>
                <a:solidFill>
                  <a:srgbClr val="6C69AC"/>
                </a:solidFill>
                <a:effectLst/>
                <a:uLnTx/>
                <a:uFillTx/>
                <a:latin typeface="Calibri"/>
                <a:ea typeface="Calibri"/>
                <a:cs typeface="Calibri"/>
                <a:sym typeface="Calibri"/>
              </a:rPr>
              <a:t>ook</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656000"/>
            <a:ext cx="6590647" cy="8804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A video on body image:</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Why Don't I Like The Way I Look? (YouTube)</a:t>
            </a:r>
            <a:endParaRPr kumimoji="0" lang="en-GB" sz="28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spcBef>
                <a:spcPts val="0"/>
              </a:spcBef>
              <a:spcAft>
                <a:spcPts val="600"/>
              </a:spcAft>
              <a:buClr>
                <a:srgbClr val="1E4783"/>
              </a:buClr>
              <a:buSzPts val="2400"/>
              <a:buFont typeface="Calibri"/>
              <a:buNone/>
              <a:tabLst/>
              <a:defRPr/>
            </a:pPr>
            <a:endParaRPr kumimoji="0" sz="28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3"/>
            <a:extLst>
              <a:ext uri="{FF2B5EF4-FFF2-40B4-BE49-F238E27FC236}">
                <a16:creationId xmlns:a16="http://schemas.microsoft.com/office/drawing/2014/main" id="{51C20364-00E2-936B-11B3-7C6D78EC0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0715" y="2857070"/>
            <a:ext cx="4938544" cy="3023534"/>
          </a:xfrm>
          <a:prstGeom prst="rect">
            <a:avLst/>
          </a:prstGeom>
        </p:spPr>
      </p:pic>
    </p:spTree>
    <p:extLst>
      <p:ext uri="{BB962C8B-B14F-4D97-AF65-F5344CB8AC3E}">
        <p14:creationId xmlns:p14="http://schemas.microsoft.com/office/powerpoint/2010/main" val="368805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18D526AB-7F0B-5281-D332-34A43BBD9E04}"/>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a:t>
            </a:r>
            <a:r>
              <a:rPr lang="en-US" sz="4000" b="1" kern="0" dirty="0">
                <a:solidFill>
                  <a:srgbClr val="FFFFFF"/>
                </a:solidFill>
                <a:latin typeface="Calibri"/>
                <a:ea typeface="Calibri"/>
                <a:cs typeface="Calibri"/>
                <a:sym typeface="Calibri"/>
              </a:rPr>
              <a:t>12</a:t>
            </a: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Respecting Myself and Others</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81140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8749978" cy="4242062"/>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1.</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Explain your rights and the rights of others.</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2.</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Recognise the importance of respecting other people and yourself.</a:t>
            </a: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123367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260122" cy="2360120"/>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Non-discrimination</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is fair treatment of all people.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Respect</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means to have regard for someone’s feelings, wishes and rights.</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A </a:t>
            </a: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right</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is something that you are entitled to.</a:t>
            </a:r>
            <a:endParaRPr kumimoji="0" sz="2800" b="0" i="0" u="none" strike="noStrike" kern="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292750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Respecting Yourself, page 62</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515600" cy="43569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6C69AC"/>
              </a:buClr>
              <a:buSzPts val="2800"/>
              <a:buFontTx/>
              <a:buNone/>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You can show your respect for yourself by:</a:t>
            </a:r>
          </a:p>
        </p:txBody>
      </p:sp>
      <p:sp>
        <p:nvSpPr>
          <p:cNvPr id="2" name="Google Shape;141;p9">
            <a:extLst>
              <a:ext uri="{FF2B5EF4-FFF2-40B4-BE49-F238E27FC236}">
                <a16:creationId xmlns:a16="http://schemas.microsoft.com/office/drawing/2014/main" id="{B6AEAFE2-6115-4220-FF21-2101ACD1797C}"/>
              </a:ext>
            </a:extLst>
          </p:cNvPr>
          <p:cNvSpPr txBox="1"/>
          <p:nvPr/>
        </p:nvSpPr>
        <p:spPr>
          <a:xfrm>
            <a:off x="468000" y="1620000"/>
            <a:ext cx="10515600" cy="2985248"/>
          </a:xfrm>
          <a:prstGeom prst="rect">
            <a:avLst/>
          </a:prstGeom>
          <a:noFill/>
          <a:ln>
            <a:noFill/>
          </a:ln>
        </p:spPr>
        <p:txBody>
          <a:bodyPr spcFirstLastPara="1" wrap="square" lIns="91425" tIns="45700" rIns="91425" bIns="45700" numCol="2" anchor="t" anchorCtr="0">
            <a:noAutofit/>
          </a:bodyPr>
          <a:lstStyle/>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Knowing your personal values</a:t>
            </a:r>
          </a:p>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Not smoking/vaping or using </a:t>
            </a:r>
            <a:b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b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drugs or alcohol</a:t>
            </a:r>
          </a:p>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Eating a balanced diet</a:t>
            </a:r>
          </a:p>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Keeping fit</a:t>
            </a:r>
          </a:p>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Getting enough sleep</a:t>
            </a:r>
          </a:p>
          <a:p>
            <a:pPr marL="404813" marR="0" lvl="0" indent="-404813" algn="l" defTabSz="914400" rtl="0" eaLnBrk="1" fontAlgn="auto" latinLnBrk="0" hangingPunct="1">
              <a:lnSpc>
                <a:spcPct val="100000"/>
              </a:lnSpc>
              <a:spcBef>
                <a:spcPts val="0"/>
              </a:spcBef>
              <a:spcAft>
                <a:spcPts val="4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Treating any illness you might have</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Standing up for yourself and being assertive</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Maintaining good personal hygiene and good grooming</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Thinking positively about yourself</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400" b="0" i="0" u="none" strike="noStrike" kern="0" cap="none" spc="0" normalizeH="0" baseline="0" noProof="0" dirty="0">
                <a:ln>
                  <a:noFill/>
                </a:ln>
                <a:solidFill>
                  <a:srgbClr val="4B4A98"/>
                </a:solidFill>
                <a:effectLst/>
                <a:uLnTx/>
                <a:uFillTx/>
                <a:latin typeface="Calibri"/>
                <a:ea typeface="Calibri"/>
                <a:cs typeface="Calibri"/>
                <a:sym typeface="Calibri"/>
              </a:rPr>
              <a:t>Not embarrassing yourself by doing something you may regret later</a:t>
            </a:r>
          </a:p>
        </p:txBody>
      </p:sp>
      <p:pic>
        <p:nvPicPr>
          <p:cNvPr id="4" name="Picture 3" descr="A colorful letters on a black background&#10;&#10;Description automatically generated">
            <a:extLst>
              <a:ext uri="{FF2B5EF4-FFF2-40B4-BE49-F238E27FC236}">
                <a16:creationId xmlns:a16="http://schemas.microsoft.com/office/drawing/2014/main" id="{79163EE4-845E-994F-24DE-655662EE25BD}"/>
              </a:ext>
            </a:extLst>
          </p:cNvPr>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l="2259" t="19356" r="1001" b="23821"/>
          <a:stretch/>
        </p:blipFill>
        <p:spPr>
          <a:xfrm>
            <a:off x="1009650" y="4652682"/>
            <a:ext cx="10172700" cy="1337983"/>
          </a:xfrm>
          <a:prstGeom prst="rect">
            <a:avLst/>
          </a:prstGeom>
        </p:spPr>
      </p:pic>
    </p:spTree>
    <p:extLst>
      <p:ext uri="{BB962C8B-B14F-4D97-AF65-F5344CB8AC3E}">
        <p14:creationId xmlns:p14="http://schemas.microsoft.com/office/powerpoint/2010/main" val="296640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052304" cy="545887"/>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300"/>
              </a:spcAft>
              <a:buClr>
                <a:srgbClr val="6C69AC"/>
              </a:buClr>
              <a:buSzPts val="2800"/>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You can show your respect for others by:</a:t>
            </a: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Respecting Others, page 63</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4" name="Google Shape;106;p4">
            <a:extLst>
              <a:ext uri="{FF2B5EF4-FFF2-40B4-BE49-F238E27FC236}">
                <a16:creationId xmlns:a16="http://schemas.microsoft.com/office/drawing/2014/main" id="{C60BF361-175A-9672-97E6-6D86AEE35A1A}"/>
              </a:ext>
            </a:extLst>
          </p:cNvPr>
          <p:cNvSpPr txBox="1"/>
          <p:nvPr/>
        </p:nvSpPr>
        <p:spPr>
          <a:xfrm>
            <a:off x="468000" y="1656000"/>
            <a:ext cx="10052304" cy="2865792"/>
          </a:xfrm>
          <a:prstGeom prst="rect">
            <a:avLst/>
          </a:prstGeom>
          <a:noFill/>
          <a:ln>
            <a:noFill/>
          </a:ln>
        </p:spPr>
        <p:txBody>
          <a:bodyPr spcFirstLastPara="1" wrap="square" lIns="91425" tIns="45700" rIns="91425" bIns="45700" numCol="2" anchor="t" anchorCtr="0">
            <a:noAutofit/>
          </a:bodyPr>
          <a:lstStyle/>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Being inclusive</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Listening to them and </a:t>
            </a:r>
            <a:b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b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showing an interest</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Respecting their culture </a:t>
            </a:r>
            <a:b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b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and religion</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Being kind</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Not making fun of their feelings or opinions</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Letting them have their privacy</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Not making them do things they don’t want to do</a:t>
            </a:r>
          </a:p>
          <a:p>
            <a:pPr marL="404813" marR="0" lvl="0" indent="-404813" algn="l" defTabSz="914400" rtl="0" eaLnBrk="1" fontAlgn="auto" latinLnBrk="0" hangingPunct="1">
              <a:lnSpc>
                <a:spcPct val="100000"/>
              </a:lnSpc>
              <a:spcBef>
                <a:spcPts val="0"/>
              </a:spcBef>
              <a:spcAft>
                <a:spcPts val="3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Not making them feel bad</a:t>
            </a:r>
          </a:p>
        </p:txBody>
      </p:sp>
      <p:pic>
        <p:nvPicPr>
          <p:cNvPr id="6" name="Picture 5" descr="A colorful text on a black background&#10;&#10;Description automatically generated">
            <a:extLst>
              <a:ext uri="{FF2B5EF4-FFF2-40B4-BE49-F238E27FC236}">
                <a16:creationId xmlns:a16="http://schemas.microsoft.com/office/drawing/2014/main" id="{EBCDB812-B0A6-3827-5EB5-D1C12435CE04}"/>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34063" y="4567888"/>
            <a:ext cx="10323874" cy="14866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5662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Class Discussion</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1"/>
            <a:ext cx="5850298" cy="2469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Being different: </a:t>
            </a:r>
            <a:r>
              <a:rPr lang="en-GB" sz="2800" kern="0" dirty="0">
                <a:solidFill>
                  <a:srgbClr val="4B4A98"/>
                </a:solidFill>
                <a:latin typeface="Calibri"/>
                <a:ea typeface="Calibri"/>
                <a:cs typeface="Calibri"/>
                <a:sym typeface="Calibri"/>
              </a:rPr>
              <a:t>W</a:t>
            </a:r>
            <a:r>
              <a:rPr kumimoji="0" lang="en-GB" sz="2800" i="0" u="none" strike="noStrike" kern="0" cap="none" spc="0" normalizeH="0" baseline="0" noProof="0" dirty="0" err="1">
                <a:ln>
                  <a:noFill/>
                </a:ln>
                <a:solidFill>
                  <a:srgbClr val="4B4A98"/>
                </a:solidFill>
                <a:effectLst/>
                <a:uLnTx/>
                <a:uFillTx/>
                <a:latin typeface="Calibri"/>
                <a:ea typeface="Calibri"/>
                <a:cs typeface="Calibri"/>
                <a:sym typeface="Calibri"/>
              </a:rPr>
              <a:t>hy</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are some people so worried about being different?</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Do you think a fear of being different is more common in children, teenagers or adults? Why? </a:t>
            </a:r>
            <a:endParaRPr kumimoji="0" sz="2800" i="0" u="none" strike="noStrike" kern="0" cap="none" spc="0" normalizeH="0" baseline="0" noProof="0" dirty="0">
              <a:ln>
                <a:noFill/>
              </a:ln>
              <a:solidFill>
                <a:srgbClr val="4B4A98"/>
              </a:solidFill>
              <a:effectLst/>
              <a:uLnTx/>
              <a:uFillTx/>
              <a:latin typeface="Arial"/>
              <a:ea typeface="+mn-ea"/>
              <a:cs typeface="Arial"/>
              <a:sym typeface="Arial"/>
            </a:endParaRPr>
          </a:p>
        </p:txBody>
      </p:sp>
      <p:pic>
        <p:nvPicPr>
          <p:cNvPr id="3" name="Picture 2" descr="A group of children holding hands around a globe&#10;&#10;Description automatically generated">
            <a:extLst>
              <a:ext uri="{FF2B5EF4-FFF2-40B4-BE49-F238E27FC236}">
                <a16:creationId xmlns:a16="http://schemas.microsoft.com/office/drawing/2014/main" id="{16DC75C6-FB97-AF57-1605-5CE653E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2614" y="674175"/>
            <a:ext cx="4991386" cy="5019909"/>
          </a:xfrm>
          <a:prstGeom prst="rect">
            <a:avLst/>
          </a:prstGeom>
        </p:spPr>
      </p:pic>
    </p:spTree>
    <p:extLst>
      <p:ext uri="{BB962C8B-B14F-4D97-AF65-F5344CB8AC3E}">
        <p14:creationId xmlns:p14="http://schemas.microsoft.com/office/powerpoint/2010/main" val="283901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9189468" cy="4242062"/>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Passive communication</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means accepting what happens without actively responding or expressing what you feel.</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Aggressive communication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means communicating forcefully or angrily.</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Assertive communication</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means communicating clearly and respectfully.</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129776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a:ln>
                  <a:noFill/>
                </a:ln>
                <a:solidFill>
                  <a:srgbClr val="6C69AC"/>
                </a:solidFill>
                <a:effectLst/>
                <a:uLnTx/>
                <a:uFillTx/>
                <a:latin typeface="Calibri"/>
                <a:ea typeface="Calibri"/>
                <a:cs typeface="Calibri"/>
                <a:sym typeface="Calibri"/>
              </a:rPr>
              <a:t>Additional Resource: Show Racism the Red Card </a:t>
            </a:r>
            <a:endParaRPr kumimoji="0" lang="en-GB"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3296" y="1157777"/>
            <a:ext cx="10515600" cy="9460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400" i="0" u="none" strike="noStrike" kern="0" cap="none" spc="0" normalizeH="0" baseline="0" noProof="0" dirty="0">
                <a:ln>
                  <a:noFill/>
                </a:ln>
                <a:solidFill>
                  <a:srgbClr val="4B4A98"/>
                </a:solidFill>
                <a:effectLst/>
                <a:uLnTx/>
                <a:uFillTx/>
                <a:latin typeface="Calibri"/>
                <a:ea typeface="Calibri"/>
                <a:cs typeface="Calibri"/>
                <a:sym typeface="Calibri"/>
              </a:rPr>
              <a:t>Education resource with lessons, activities and worksheets:</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lang="en-GB"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Secondary School Education Pack (theredcard.ie)</a:t>
            </a: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5" name="Picture 4" descr="A close-up of a logo&#10;&#10;Description automatically generated">
            <a:extLst>
              <a:ext uri="{FF2B5EF4-FFF2-40B4-BE49-F238E27FC236}">
                <a16:creationId xmlns:a16="http://schemas.microsoft.com/office/drawing/2014/main" id="{518A85F8-C2AC-48CA-D2B2-3023213BE56D}"/>
              </a:ext>
            </a:extLst>
          </p:cNvPr>
          <p:cNvPicPr>
            <a:picLocks noChangeAspect="1"/>
          </p:cNvPicPr>
          <p:nvPr/>
        </p:nvPicPr>
        <p:blipFill rotWithShape="1">
          <a:blip r:embed="rId4">
            <a:extLst>
              <a:ext uri="{28A0092B-C50C-407E-A947-70E740481C1C}">
                <a14:useLocalDpi xmlns:a14="http://schemas.microsoft.com/office/drawing/2010/main"/>
              </a:ext>
            </a:extLst>
          </a:blip>
          <a:srcRect l="6024" r="4865"/>
          <a:stretch/>
        </p:blipFill>
        <p:spPr>
          <a:xfrm>
            <a:off x="4598892" y="2398798"/>
            <a:ext cx="2882275" cy="3080877"/>
          </a:xfrm>
          <a:prstGeom prst="rect">
            <a:avLst/>
          </a:prstGeom>
        </p:spPr>
      </p:pic>
    </p:spTree>
    <p:extLst>
      <p:ext uri="{BB962C8B-B14F-4D97-AF65-F5344CB8AC3E}">
        <p14:creationId xmlns:p14="http://schemas.microsoft.com/office/powerpoint/2010/main" val="1583130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A4167FFA-E8CD-3DD5-C4D8-D07A36384372}"/>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13</a:t>
            </a: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Being Inclusive</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72581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9913760" cy="2545227"/>
          </a:xfrm>
          <a:prstGeom prst="rect">
            <a:avLst/>
          </a:prstGeom>
          <a:noFill/>
          <a:ln>
            <a:noFill/>
          </a:ln>
        </p:spPr>
        <p:txBody>
          <a:bodyPr spcFirstLastPara="1" wrap="square" lIns="91425" tIns="45700" rIns="91425" bIns="45700" anchor="t" anchorCtr="0">
            <a:noAutofit/>
          </a:bodyPr>
          <a:lstStyle/>
          <a:p>
            <a:pPr marL="538163" marR="0" lvl="0" indent="-538163"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1.</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Appreciate the importance of inclusive behaviour. </a:t>
            </a:r>
          </a:p>
          <a:p>
            <a:pPr marL="538163" marR="0" lvl="0" indent="-538163"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2.</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Define discrimination and know how to create an environment free from discrimination. </a:t>
            </a:r>
          </a:p>
          <a:p>
            <a:pPr marL="538163" marR="0" lvl="0" indent="-538163"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3.</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Appreciate other people for their uniqueness.</a:t>
            </a:r>
            <a:endParaRPr kumimoji="0" sz="2800" b="0" i="0" u="none" strike="noStrike" kern="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1002941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642304" cy="4607783"/>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5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rPr>
              <a:t>Discrimination</a:t>
            </a:r>
            <a:r>
              <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rPr>
              <a:t> means treating a person or a group of people unfairly because of a certain characteristic such as their race or ability or gender.</a:t>
            </a:r>
          </a:p>
          <a:p>
            <a:pPr marL="536575" marR="0" lvl="0" indent="-536575" algn="l" defTabSz="914400" rtl="0" eaLnBrk="1" fontAlgn="auto" latinLnBrk="0" hangingPunct="1">
              <a:lnSpc>
                <a:spcPct val="100000"/>
              </a:lnSpc>
              <a:spcBef>
                <a:spcPts val="0"/>
              </a:spcBef>
              <a:spcAft>
                <a:spcPts val="5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rPr>
              <a:t>Stereotyping </a:t>
            </a:r>
            <a:r>
              <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rPr>
              <a:t>means thinking that all people who belong to a certain group are the same and labelling them. An example of a stereotype is that all young people who wear hoodies are thugs.</a:t>
            </a:r>
          </a:p>
          <a:p>
            <a:pPr marL="536575" marR="0" lvl="0" indent="-536575" algn="l" defTabSz="914400" rtl="0" eaLnBrk="1" fontAlgn="auto" latinLnBrk="0" hangingPunct="1">
              <a:lnSpc>
                <a:spcPct val="100000"/>
              </a:lnSpc>
              <a:spcBef>
                <a:spcPts val="0"/>
              </a:spcBef>
              <a:spcAft>
                <a:spcPts val="5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Racism</a:t>
            </a:r>
            <a:r>
              <a:rPr lang="en-GB" sz="2800" dirty="0">
                <a:solidFill>
                  <a:srgbClr val="4B4A98"/>
                </a:solidFill>
                <a:latin typeface="Calibri" panose="020F0502020204030204" pitchFamily="34" charset="0"/>
                <a:cs typeface="Calibri" panose="020F0502020204030204" pitchFamily="34" charset="0"/>
              </a:rPr>
              <a:t> is the belief that characteristics (usually physical) make certain groups superior or inferior to others. </a:t>
            </a:r>
            <a:endPar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endParaRPr>
          </a:p>
          <a:p>
            <a:pPr marL="536575" marR="0" lvl="0" indent="-536575" algn="l" defTabSz="914400" rtl="0" eaLnBrk="1" fontAlgn="auto" latinLnBrk="0" hangingPunct="1">
              <a:lnSpc>
                <a:spcPct val="100000"/>
              </a:lnSpc>
              <a:spcBef>
                <a:spcPts val="0"/>
              </a:spcBef>
              <a:spcAft>
                <a:spcPts val="500"/>
              </a:spcAft>
              <a:buClr>
                <a:srgbClr val="6C69AC"/>
              </a:buClr>
              <a:buSzPts val="2800"/>
              <a:buFont typeface="Helvetica Neue"/>
              <a:buChar char="●"/>
              <a:tabLst/>
              <a:defRPr/>
            </a:pPr>
            <a:r>
              <a:rPr lang="en-GB" sz="2800" dirty="0">
                <a:solidFill>
                  <a:srgbClr val="4B4A98"/>
                </a:solidFill>
                <a:latin typeface="Calibri" panose="020F0502020204030204" pitchFamily="34" charset="0"/>
                <a:cs typeface="Calibri" panose="020F0502020204030204" pitchFamily="34" charset="0"/>
              </a:rPr>
              <a:t>An </a:t>
            </a:r>
            <a:r>
              <a:rPr lang="en-GB" sz="2800" b="1" dirty="0">
                <a:solidFill>
                  <a:srgbClr val="4B4A98"/>
                </a:solidFill>
                <a:latin typeface="Calibri" panose="020F0502020204030204" pitchFamily="34" charset="0"/>
                <a:cs typeface="Calibri" panose="020F0502020204030204" pitchFamily="34" charset="0"/>
              </a:rPr>
              <a:t>ally</a:t>
            </a:r>
            <a:r>
              <a:rPr lang="en-GB" sz="2800" dirty="0">
                <a:solidFill>
                  <a:srgbClr val="4B4A98"/>
                </a:solidFill>
                <a:latin typeface="Calibri" panose="020F0502020204030204" pitchFamily="34" charset="0"/>
                <a:cs typeface="Calibri" panose="020F0502020204030204" pitchFamily="34" charset="0"/>
              </a:rPr>
              <a:t> is someone who supports the cause of someone else or a group of people. </a:t>
            </a:r>
            <a:endPar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248535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204704" cy="4621534"/>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Verbal or physical attacks</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Denial of access to public places/shops/pubs and accommodation</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Unwelcoming/unfriendly attitudes</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People wearing offensive badges, emblems or tattoos</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Racist comments – written or verbal</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Racist graffiti</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Racist jokes</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Suspicion</a:t>
            </a:r>
          </a:p>
          <a:p>
            <a:pPr marL="404813" marR="0" lvl="0" indent="-404813" algn="l" defTabSz="914400" rtl="0" eaLnBrk="1" fontAlgn="auto" latinLnBrk="0" hangingPunct="1">
              <a:lnSpc>
                <a:spcPct val="100000"/>
              </a:lnSpc>
              <a:spcBef>
                <a:spcPts val="0"/>
              </a:spcBef>
              <a:spcAft>
                <a:spcPts val="6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Exclusion</a:t>
            </a: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GB" sz="4000" b="1" kern="0" noProof="1">
                <a:solidFill>
                  <a:srgbClr val="6C69AC"/>
                </a:solidFill>
                <a:latin typeface="Calibri"/>
                <a:ea typeface="Calibri"/>
                <a:cs typeface="Calibri"/>
                <a:sym typeface="Calibri"/>
              </a:rPr>
              <a:t>E</a:t>
            </a:r>
            <a:r>
              <a:rPr kumimoji="0" lang="en-GB" sz="4000" b="1" i="0" u="none" strike="noStrike" kern="0" cap="none" spc="0" normalizeH="0" baseline="0" noProof="1">
                <a:ln>
                  <a:noFill/>
                </a:ln>
                <a:solidFill>
                  <a:srgbClr val="6C69AC"/>
                </a:solidFill>
                <a:effectLst/>
                <a:uLnTx/>
                <a:uFillTx/>
                <a:latin typeface="Calibri"/>
                <a:ea typeface="Calibri"/>
                <a:cs typeface="Calibri"/>
                <a:sym typeface="Calibri"/>
              </a:rPr>
              <a:t>xamples </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of racism, page 67</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1965204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5" y="365125"/>
            <a:ext cx="11245149"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Supporting Anti-Discrimination Campaigns, page 70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363606" cy="11564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lang="en-GB" sz="2400" dirty="0">
                <a:solidFill>
                  <a:srgbClr val="4B4A98"/>
                </a:solidFill>
                <a:latin typeface="Calibri" panose="020F0502020204030204" pitchFamily="34" charset="0"/>
                <a:cs typeface="Calibri" panose="020F0502020204030204" pitchFamily="34" charset="0"/>
              </a:rPr>
              <a:t>Prepare a resource to raise awareness in your school community about a specific anti-discrimination campaign. See campaigns on the websites below for ideas:</a:t>
            </a:r>
          </a:p>
        </p:txBody>
      </p:sp>
      <p:pic>
        <p:nvPicPr>
          <p:cNvPr id="4" name="Picture 3" descr="A logo for a company&#10;&#10;Description automatically generated">
            <a:hlinkClick r:id="rId3"/>
            <a:extLst>
              <a:ext uri="{FF2B5EF4-FFF2-40B4-BE49-F238E27FC236}">
                <a16:creationId xmlns:a16="http://schemas.microsoft.com/office/drawing/2014/main" id="{4BFEE024-2334-1EC2-3BD7-72977717F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506" y="2211334"/>
            <a:ext cx="3135746" cy="1646267"/>
          </a:xfrm>
          <a:prstGeom prst="rect">
            <a:avLst/>
          </a:prstGeom>
        </p:spPr>
      </p:pic>
      <p:pic>
        <p:nvPicPr>
          <p:cNvPr id="10" name="Picture 9" descr="A pink and white logo&#10;&#10;Description automatically generated">
            <a:hlinkClick r:id="rId5"/>
            <a:extLst>
              <a:ext uri="{FF2B5EF4-FFF2-40B4-BE49-F238E27FC236}">
                <a16:creationId xmlns:a16="http://schemas.microsoft.com/office/drawing/2014/main" id="{BA104A3E-2DFA-FE53-FA93-6E7F9F22C4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7667" b="16491"/>
          <a:stretch/>
        </p:blipFill>
        <p:spPr>
          <a:xfrm>
            <a:off x="3822688" y="2351533"/>
            <a:ext cx="4216449" cy="1506070"/>
          </a:xfrm>
          <a:prstGeom prst="rect">
            <a:avLst/>
          </a:prstGeom>
        </p:spPr>
      </p:pic>
      <p:pic>
        <p:nvPicPr>
          <p:cNvPr id="12" name="Picture 11" descr="A blue and white text on a black background&#10;&#10;Description automatically generated">
            <a:hlinkClick r:id="rId7"/>
            <a:extLst>
              <a:ext uri="{FF2B5EF4-FFF2-40B4-BE49-F238E27FC236}">
                <a16:creationId xmlns:a16="http://schemas.microsoft.com/office/drawing/2014/main" id="{D591B09C-DE87-68AD-4D71-8DAD633BB0B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22597" y="2164499"/>
            <a:ext cx="3226721" cy="1587752"/>
          </a:xfrm>
          <a:prstGeom prst="rect">
            <a:avLst/>
          </a:prstGeom>
        </p:spPr>
      </p:pic>
      <p:sp>
        <p:nvSpPr>
          <p:cNvPr id="15" name="TextBox 14">
            <a:extLst>
              <a:ext uri="{FF2B5EF4-FFF2-40B4-BE49-F238E27FC236}">
                <a16:creationId xmlns:a16="http://schemas.microsoft.com/office/drawing/2014/main" id="{66D78DBE-13EB-EA02-0131-BFC2EEE2A97C}"/>
              </a:ext>
            </a:extLst>
          </p:cNvPr>
          <p:cNvSpPr txBox="1"/>
          <p:nvPr/>
        </p:nvSpPr>
        <p:spPr>
          <a:xfrm>
            <a:off x="591670" y="4014214"/>
            <a:ext cx="2748900" cy="646331"/>
          </a:xfrm>
          <a:prstGeom prst="rect">
            <a:avLst/>
          </a:prstGeom>
          <a:noFill/>
        </p:spPr>
        <p:txBody>
          <a:bodyPr wrap="square" rtlCol="0">
            <a:spAutoFit/>
          </a:bodyPr>
          <a:lstStyle/>
          <a:p>
            <a:pPr algn="ctr"/>
            <a:r>
              <a:rPr lang="en-IE" sz="1800" b="1" i="0" u="none" strike="noStrike" baseline="0" dirty="0">
                <a:solidFill>
                  <a:srgbClr val="4B4A98"/>
                </a:solidFill>
                <a:latin typeface="Calibri" panose="020F0502020204030204" pitchFamily="34" charset="0"/>
                <a:cs typeface="Calibri" panose="020F0502020204030204" pitchFamily="34" charset="0"/>
              </a:rPr>
              <a:t>Down Syndrome Ireland:</a:t>
            </a:r>
          </a:p>
          <a:p>
            <a:pPr algn="ctr"/>
            <a:r>
              <a:rPr lang="en-IE" sz="1800" b="0" i="0" u="none" strike="noStrike" baseline="0" dirty="0">
                <a:solidFill>
                  <a:srgbClr val="4B4A98"/>
                </a:solidFill>
                <a:latin typeface="Calibri" panose="020F0502020204030204" pitchFamily="34" charset="0"/>
                <a:cs typeface="Calibri" panose="020F0502020204030204" pitchFamily="34" charset="0"/>
              </a:rPr>
              <a:t>www.downsyndrome.ie</a:t>
            </a:r>
            <a:endParaRPr lang="en-IE" dirty="0">
              <a:solidFill>
                <a:srgbClr val="4B4A98"/>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71A0F82-BBCD-675F-B5DB-BF47DB214622}"/>
              </a:ext>
            </a:extLst>
          </p:cNvPr>
          <p:cNvSpPr txBox="1"/>
          <p:nvPr/>
        </p:nvSpPr>
        <p:spPr>
          <a:xfrm>
            <a:off x="4380017" y="4014213"/>
            <a:ext cx="3101789" cy="646331"/>
          </a:xfrm>
          <a:prstGeom prst="rect">
            <a:avLst/>
          </a:prstGeom>
          <a:noFill/>
        </p:spPr>
        <p:txBody>
          <a:bodyPr wrap="square" rtlCol="0">
            <a:spAutoFit/>
          </a:bodyPr>
          <a:lstStyle/>
          <a:p>
            <a:pPr algn="ctr"/>
            <a:r>
              <a:rPr lang="en-IE" sz="1800" b="1" i="0" u="none" strike="noStrike" baseline="0" noProof="1">
                <a:solidFill>
                  <a:srgbClr val="4B4A98"/>
                </a:solidFill>
                <a:latin typeface="Calibri" panose="020F0502020204030204" pitchFamily="34" charset="0"/>
                <a:cs typeface="Calibri" panose="020F0502020204030204" pitchFamily="34" charset="0"/>
              </a:rPr>
              <a:t>BeLonG</a:t>
            </a:r>
            <a:r>
              <a:rPr lang="en-IE" sz="1800" b="1" i="0" u="none" strike="noStrike" baseline="0" dirty="0">
                <a:solidFill>
                  <a:srgbClr val="4B4A98"/>
                </a:solidFill>
                <a:latin typeface="Calibri" panose="020F0502020204030204" pitchFamily="34" charset="0"/>
                <a:cs typeface="Calibri" panose="020F0502020204030204" pitchFamily="34" charset="0"/>
              </a:rPr>
              <a:t> To:</a:t>
            </a:r>
          </a:p>
          <a:p>
            <a:pPr algn="ctr"/>
            <a:r>
              <a:rPr lang="en-IE" sz="1800" b="0" i="0" u="none" strike="noStrike" baseline="0" dirty="0">
                <a:solidFill>
                  <a:srgbClr val="4B4A98"/>
                </a:solidFill>
                <a:latin typeface="Calibri" panose="020F0502020204030204" pitchFamily="34" charset="0"/>
                <a:cs typeface="Calibri" panose="020F0502020204030204" pitchFamily="34" charset="0"/>
              </a:rPr>
              <a:t>www.belongto.org</a:t>
            </a:r>
            <a:endParaRPr lang="en-IE" dirty="0">
              <a:solidFill>
                <a:srgbClr val="4B4A98"/>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81C2D13-BAB7-F562-2A5F-452829FB7C62}"/>
              </a:ext>
            </a:extLst>
          </p:cNvPr>
          <p:cNvSpPr txBox="1"/>
          <p:nvPr/>
        </p:nvSpPr>
        <p:spPr>
          <a:xfrm>
            <a:off x="8346443" y="4014213"/>
            <a:ext cx="2949087" cy="646331"/>
          </a:xfrm>
          <a:prstGeom prst="rect">
            <a:avLst/>
          </a:prstGeom>
          <a:noFill/>
        </p:spPr>
        <p:txBody>
          <a:bodyPr wrap="square" rtlCol="0">
            <a:spAutoFit/>
          </a:bodyPr>
          <a:lstStyle/>
          <a:p>
            <a:pPr algn="ctr"/>
            <a:r>
              <a:rPr lang="en-IE" sz="1800" b="1" i="0" u="none" strike="noStrike" baseline="0" dirty="0">
                <a:solidFill>
                  <a:srgbClr val="4B4A98"/>
                </a:solidFill>
                <a:latin typeface="Calibri" panose="020F0502020204030204" pitchFamily="34" charset="0"/>
                <a:cs typeface="Calibri" panose="020F0502020204030204" pitchFamily="34" charset="0"/>
              </a:rPr>
              <a:t>Immigrant Council of Ireland:</a:t>
            </a:r>
          </a:p>
          <a:p>
            <a:pPr algn="ctr"/>
            <a:r>
              <a:rPr lang="en-IE" sz="1800" b="0" i="0" u="none" strike="noStrike" baseline="0" dirty="0">
                <a:solidFill>
                  <a:srgbClr val="4B4A98"/>
                </a:solidFill>
                <a:latin typeface="Calibri" panose="020F0502020204030204" pitchFamily="34" charset="0"/>
                <a:cs typeface="Calibri" panose="020F0502020204030204" pitchFamily="34" charset="0"/>
              </a:rPr>
              <a:t>www.immigrantcouncil.ie</a:t>
            </a:r>
            <a:endParaRPr lang="en-IE" dirty="0">
              <a:solidFill>
                <a:srgbClr val="4B4A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18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11880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Fighting </a:t>
            </a: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Discrimination in Your School Community, page 70</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745673"/>
            <a:ext cx="10515600" cy="3797171"/>
          </a:xfrm>
          <a:prstGeom prst="rect">
            <a:avLst/>
          </a:prstGeom>
          <a:noFill/>
          <a:ln>
            <a:noFill/>
          </a:ln>
        </p:spPr>
        <p:txBody>
          <a:bodyPr spcFirstLastPara="1" wrap="square" lIns="91425" tIns="45700" rIns="91425" bIns="45700" anchor="t" anchorCtr="0">
            <a:noAutofit/>
          </a:bodyPr>
          <a:lstStyle/>
          <a:p>
            <a:pPr marL="538163" marR="0" lvl="0" indent="-538163" algn="l" defTabSz="914400" rtl="0" eaLnBrk="1" fontAlgn="auto" latinLnBrk="0" hangingPunct="1">
              <a:spcBef>
                <a:spcPts val="0"/>
              </a:spcBef>
              <a:spcAft>
                <a:spcPts val="600"/>
              </a:spcAft>
              <a:buClr>
                <a:srgbClr val="1E4783"/>
              </a:buClr>
              <a:buSzPts val="2400"/>
              <a:buFont typeface="Calibri"/>
              <a:buNone/>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1.</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a:t>
            </a: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Be informed: </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Find out more about different cultures in your class and the types of discrimination people in your school community may experience.</a:t>
            </a:r>
          </a:p>
          <a:p>
            <a:pPr marL="538163" marR="0" lvl="0" indent="-538163" algn="l" defTabSz="914400" rtl="0" eaLnBrk="1" fontAlgn="auto" latinLnBrk="0" hangingPunct="1">
              <a:spcBef>
                <a:spcPts val="0"/>
              </a:spcBef>
              <a:spcAft>
                <a:spcPts val="600"/>
              </a:spcAft>
              <a:buClr>
                <a:srgbClr val="1E4783"/>
              </a:buClr>
              <a:buSzPts val="2400"/>
              <a:buFont typeface="Calibri"/>
              <a:buNone/>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2.	Listen: </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Don’t assume you know how a person feels. Ask them and listen to their answers.</a:t>
            </a:r>
          </a:p>
          <a:p>
            <a:pPr marL="538163" marR="0" lvl="0" indent="-538163" algn="l" defTabSz="914400" rtl="0" eaLnBrk="1" fontAlgn="auto" latinLnBrk="0" hangingPunct="1">
              <a:spcBef>
                <a:spcPts val="0"/>
              </a:spcBef>
              <a:spcAft>
                <a:spcPts val="600"/>
              </a:spcAft>
              <a:buClr>
                <a:srgbClr val="1E4783"/>
              </a:buClr>
              <a:buSzPts val="2400"/>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3.</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a:t>
            </a: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Speak up: </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If you think something is wrong, say so.</a:t>
            </a:r>
          </a:p>
          <a:p>
            <a:pPr marL="538163" marR="0" lvl="0" indent="-538163" algn="l" defTabSz="914400" rtl="0" eaLnBrk="1" fontAlgn="auto" latinLnBrk="0" hangingPunct="1">
              <a:spcBef>
                <a:spcPts val="0"/>
              </a:spcBef>
              <a:spcAft>
                <a:spcPts val="600"/>
              </a:spcAft>
              <a:buClr>
                <a:srgbClr val="1E4783"/>
              </a:buClr>
              <a:buSzPts val="2400"/>
              <a:buFont typeface="Calibri"/>
              <a:buNone/>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4.	Stand up and be an ally: </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Take part in campaigns, sign petitions and raise awareness.</a:t>
            </a:r>
            <a:endParaRPr kumimoji="0" sz="280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2238207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Gender Stereotyping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7999" y="1188000"/>
            <a:ext cx="11254195" cy="10326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A short video on how boys and girls can be stereotyped:</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Gender Stereotypes (B4UDecide)</a:t>
            </a:r>
            <a:endParaRPr kumimoji="0" lang="en-GB" sz="28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3"/>
            <a:extLst>
              <a:ext uri="{FF2B5EF4-FFF2-40B4-BE49-F238E27FC236}">
                <a16:creationId xmlns:a16="http://schemas.microsoft.com/office/drawing/2014/main" id="{03B6FF57-5D45-2FCF-9D5E-418C8B658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9620" y="2523195"/>
            <a:ext cx="5601736" cy="3146806"/>
          </a:xfrm>
          <a:prstGeom prst="rect">
            <a:avLst/>
          </a:prstGeom>
        </p:spPr>
      </p:pic>
    </p:spTree>
    <p:extLst>
      <p:ext uri="{BB962C8B-B14F-4D97-AF65-F5344CB8AC3E}">
        <p14:creationId xmlns:p14="http://schemas.microsoft.com/office/powerpoint/2010/main" val="105752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C03DC431-7F3E-6270-2E35-9852A7EF1B07}"/>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14</a:t>
            </a: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Changes During Adolescence </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145348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9331869" cy="2531477"/>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cs typeface="Calibri" panose="020F0502020204030204" pitchFamily="34" charset="0"/>
              </a:rPr>
              <a:t>1.</a:t>
            </a:r>
            <a:r>
              <a:rPr lang="en-GB" sz="2800" dirty="0">
                <a:solidFill>
                  <a:srgbClr val="4B4A98"/>
                </a:solidFill>
                <a:latin typeface="Calibri" panose="020F0502020204030204" pitchFamily="34" charset="0"/>
                <a:cs typeface="Calibri" panose="020F0502020204030204" pitchFamily="34" charset="0"/>
              </a:rPr>
              <a:t>	Describe the physical, social, emotional and mental changes that take place during adolescence.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cs typeface="Calibri" panose="020F0502020204030204" pitchFamily="34" charset="0"/>
              </a:rPr>
              <a:t>2.</a:t>
            </a:r>
            <a:r>
              <a:rPr lang="en-GB" sz="2800" dirty="0">
                <a:solidFill>
                  <a:srgbClr val="4B4A98"/>
                </a:solidFill>
                <a:latin typeface="Calibri" panose="020F0502020204030204" pitchFamily="34" charset="0"/>
                <a:cs typeface="Calibri" panose="020F0502020204030204" pitchFamily="34" charset="0"/>
              </a:rPr>
              <a:t>	Explain the difference between sexual orientation and gender identity.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solidFill>
                  <a:srgbClr val="4B4A98"/>
                </a:solidFill>
                <a:latin typeface="Calibri" panose="020F0502020204030204" pitchFamily="34" charset="0"/>
                <a:cs typeface="Calibri" panose="020F0502020204030204" pitchFamily="34" charset="0"/>
              </a:rPr>
              <a:t>3.</a:t>
            </a:r>
            <a:r>
              <a:rPr lang="en-GB" sz="2800" dirty="0">
                <a:solidFill>
                  <a:srgbClr val="4B4A98"/>
                </a:solidFill>
                <a:latin typeface="Calibri" panose="020F0502020204030204" pitchFamily="34" charset="0"/>
                <a:cs typeface="Calibri" panose="020F0502020204030204" pitchFamily="34" charset="0"/>
              </a:rPr>
              <a:t>	Ask the right people for help if you are having problems.</a:t>
            </a:r>
            <a:r>
              <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rPr>
              <a:t> </a:t>
            </a:r>
            <a:endParaRPr kumimoji="0" sz="1400" b="0" i="0" u="none" strike="noStrike" kern="0" cap="none" spc="0" normalizeH="0" baseline="0" noProof="0" dirty="0">
              <a:ln>
                <a:noFill/>
              </a:ln>
              <a:solidFill>
                <a:srgbClr val="4B4A98"/>
              </a:solidFill>
              <a:effectLst/>
              <a:uLnTx/>
              <a:uFillTx/>
              <a:latin typeface="Calibri" panose="020F0502020204030204" pitchFamily="34" charset="0"/>
              <a:cs typeface="Calibri" panose="020F0502020204030204" pitchFamily="34" charset="0"/>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304168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9526353" cy="4242062"/>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1.</a:t>
            </a:r>
            <a:r>
              <a:rPr lang="en-GB" sz="2800" dirty="0">
                <a:latin typeface="Calibri" panose="020F0502020204030204" pitchFamily="34" charset="0"/>
                <a:ea typeface="Calibri" panose="020F0502020204030204" pitchFamily="34" charset="0"/>
                <a:cs typeface="Calibri" panose="020F0502020204030204" pitchFamily="34" charset="0"/>
              </a:rPr>
              <a:t>	Express your feelings with greater awareness.</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2.</a:t>
            </a:r>
            <a:r>
              <a:rPr lang="en-GB" sz="2800" dirty="0">
                <a:latin typeface="Calibri" panose="020F0502020204030204" pitchFamily="34" charset="0"/>
                <a:ea typeface="Calibri" panose="020F0502020204030204" pitchFamily="34" charset="0"/>
                <a:cs typeface="Calibri" panose="020F0502020204030204" pitchFamily="34" charset="0"/>
              </a:rPr>
              <a:t>	Explain how we express ourselves verbally and nonverbally.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3.</a:t>
            </a:r>
            <a:r>
              <a:rPr lang="en-GB" sz="2800" dirty="0">
                <a:latin typeface="Calibri" panose="020F0502020204030204" pitchFamily="34" charset="0"/>
                <a:ea typeface="Calibri" panose="020F0502020204030204" pitchFamily="34" charset="0"/>
                <a:cs typeface="Calibri" panose="020F0502020204030204" pitchFamily="34" charset="0"/>
              </a:rPr>
              <a:t>	Use your skills for communicating effectively with others</a:t>
            </a:r>
            <a:r>
              <a:rPr lang="en-GB" sz="2800" kern="0" dirty="0">
                <a:solidFill>
                  <a:srgbClr val="6C69AC"/>
                </a:solidFill>
                <a:latin typeface="Calibri" panose="020F0502020204030204" pitchFamily="34" charset="0"/>
                <a:ea typeface="Calibri" panose="020F0502020204030204" pitchFamily="34" charset="0"/>
                <a:cs typeface="Calibri" panose="020F0502020204030204" pitchFamily="34" charset="0"/>
                <a:sym typeface="Calibri"/>
              </a:rPr>
              <a:t>.</a:t>
            </a:r>
            <a:endParaRPr kumimoji="0" lang="en-GB" sz="1400" b="0" i="0" u="none" strike="noStrike" kern="0" cap="none" spc="0" normalizeH="0" baseline="0" noProof="0" dirty="0">
              <a:ln>
                <a:noFill/>
              </a:ln>
              <a:solidFill>
                <a:srgbClr val="6C69AC"/>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131789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3295" y="1173727"/>
            <a:ext cx="10007615" cy="4477678"/>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Puberty</a:t>
            </a:r>
            <a:r>
              <a:rPr lang="en-GB" sz="2800" dirty="0">
                <a:solidFill>
                  <a:srgbClr val="4B4A98"/>
                </a:solidFill>
                <a:latin typeface="Calibri" panose="020F0502020204030204" pitchFamily="34" charset="0"/>
                <a:cs typeface="Calibri" panose="020F0502020204030204" pitchFamily="34" charset="0"/>
              </a:rPr>
              <a:t> is a time during adolescence when the body changes and develops.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Adolescence</a:t>
            </a:r>
            <a:r>
              <a:rPr lang="en-GB" sz="2800" dirty="0">
                <a:solidFill>
                  <a:srgbClr val="4B4A98"/>
                </a:solidFill>
                <a:latin typeface="Calibri" panose="020F0502020204030204" pitchFamily="34" charset="0"/>
                <a:cs typeface="Calibri" panose="020F0502020204030204" pitchFamily="34" charset="0"/>
              </a:rPr>
              <a:t> is the phase during which a young person develops from a child into an adult.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Sexual orientation </a:t>
            </a:r>
            <a:r>
              <a:rPr lang="en-GB" sz="2800" dirty="0">
                <a:solidFill>
                  <a:srgbClr val="4B4A98"/>
                </a:solidFill>
                <a:latin typeface="Calibri" panose="020F0502020204030204" pitchFamily="34" charset="0"/>
                <a:cs typeface="Calibri" panose="020F0502020204030204" pitchFamily="34" charset="0"/>
              </a:rPr>
              <a:t>describes who we are attracted to and how we feel about other people.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Gender identity </a:t>
            </a:r>
            <a:r>
              <a:rPr lang="en-GB" sz="2800" dirty="0">
                <a:solidFill>
                  <a:srgbClr val="4B4A98"/>
                </a:solidFill>
                <a:latin typeface="Calibri" panose="020F0502020204030204" pitchFamily="34" charset="0"/>
                <a:cs typeface="Calibri" panose="020F0502020204030204" pitchFamily="34" charset="0"/>
              </a:rPr>
              <a:t>refers to whether someone feels male or female or something else. It describes how you feel inside, not how you might look on the outside. </a:t>
            </a:r>
            <a:endPar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4268834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3296" y="1173727"/>
            <a:ext cx="9170897" cy="956732"/>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Watch the video animations that explain the physical changes that happen to boys and girls during puberty.</a:t>
            </a:r>
          </a:p>
        </p:txBody>
      </p:sp>
      <p:sp>
        <p:nvSpPr>
          <p:cNvPr id="107" name="Google Shape;107;p4"/>
          <p:cNvSpPr txBox="1"/>
          <p:nvPr/>
        </p:nvSpPr>
        <p:spPr>
          <a:xfrm>
            <a:off x="463296" y="337416"/>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GB" sz="4000" b="1" kern="0" noProof="1">
                <a:solidFill>
                  <a:srgbClr val="6C69AC"/>
                </a:solidFill>
                <a:latin typeface="Calibri"/>
                <a:ea typeface="Calibri"/>
                <a:cs typeface="Calibri"/>
                <a:sym typeface="Calibri"/>
              </a:rPr>
              <a:t>P</a:t>
            </a:r>
            <a:r>
              <a:rPr kumimoji="0" lang="en-GB" sz="4000" b="1" i="0" u="none" strike="noStrike" kern="0" cap="none" spc="0" normalizeH="0" baseline="0" noProof="1">
                <a:ln>
                  <a:noFill/>
                </a:ln>
                <a:solidFill>
                  <a:srgbClr val="6C69AC"/>
                </a:solidFill>
                <a:effectLst/>
                <a:uLnTx/>
                <a:uFillTx/>
                <a:latin typeface="Calibri"/>
                <a:ea typeface="Calibri"/>
                <a:cs typeface="Calibri"/>
                <a:sym typeface="Calibri"/>
              </a:rPr>
              <a:t>hysical</a:t>
            </a: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 Changes During Puberty, page 74</a:t>
            </a:r>
            <a:endParaRPr kumimoji="0" lang="en-GB" sz="1400" b="0" i="0" u="none" strike="noStrike" kern="0" cap="none" spc="0" normalizeH="0" baseline="0" noProof="0" dirty="0">
              <a:ln>
                <a:noFill/>
              </a:ln>
              <a:solidFill>
                <a:srgbClr val="6C69AC"/>
              </a:solidFill>
              <a:effectLst/>
              <a:uLnTx/>
              <a:uFillTx/>
              <a:latin typeface="Arial"/>
              <a:ea typeface="+mn-ea"/>
              <a:cs typeface="Arial"/>
              <a:sym typeface="Arial"/>
            </a:endParaRPr>
          </a:p>
        </p:txBody>
      </p:sp>
      <p:grpSp>
        <p:nvGrpSpPr>
          <p:cNvPr id="4" name="Group 3">
            <a:extLst>
              <a:ext uri="{FF2B5EF4-FFF2-40B4-BE49-F238E27FC236}">
                <a16:creationId xmlns:a16="http://schemas.microsoft.com/office/drawing/2014/main" id="{E09B7B22-9FC9-B0A9-4EA9-8B3ADD3F9789}"/>
              </a:ext>
            </a:extLst>
          </p:cNvPr>
          <p:cNvGrpSpPr/>
          <p:nvPr/>
        </p:nvGrpSpPr>
        <p:grpSpPr>
          <a:xfrm>
            <a:off x="10143309" y="0"/>
            <a:ext cx="1926771" cy="1012372"/>
            <a:chOff x="10143309" y="0"/>
            <a:chExt cx="1926771" cy="1012372"/>
          </a:xfrm>
          <a:effectLst>
            <a:outerShdw blurRad="63500" sx="102000" sy="102000" algn="ctr" rotWithShape="0">
              <a:prstClr val="black">
                <a:alpha val="40000"/>
              </a:prstClr>
            </a:outerShdw>
          </a:effectLst>
        </p:grpSpPr>
        <p:sp>
          <p:nvSpPr>
            <p:cNvPr id="5" name="Rectangle 4">
              <a:extLst>
                <a:ext uri="{FF2B5EF4-FFF2-40B4-BE49-F238E27FC236}">
                  <a16:creationId xmlns:a16="http://schemas.microsoft.com/office/drawing/2014/main" id="{2E5C06EC-8957-2639-5441-9121E5C4D34D}"/>
                </a:ext>
              </a:extLst>
            </p:cNvPr>
            <p:cNvSpPr/>
            <p:nvPr/>
          </p:nvSpPr>
          <p:spPr>
            <a:xfrm>
              <a:off x="10143309" y="0"/>
              <a:ext cx="1926771" cy="1012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 name="Group 5">
              <a:extLst>
                <a:ext uri="{FF2B5EF4-FFF2-40B4-BE49-F238E27FC236}">
                  <a16:creationId xmlns:a16="http://schemas.microsoft.com/office/drawing/2014/main" id="{EA0509AB-A024-470D-6D66-6D5FDB0CBAA8}"/>
                </a:ext>
              </a:extLst>
            </p:cNvPr>
            <p:cNvGrpSpPr/>
            <p:nvPr/>
          </p:nvGrpSpPr>
          <p:grpSpPr>
            <a:xfrm>
              <a:off x="10293616" y="79426"/>
              <a:ext cx="1645921" cy="807235"/>
              <a:chOff x="9490165" y="220001"/>
              <a:chExt cx="1645921" cy="807235"/>
            </a:xfrm>
          </p:grpSpPr>
          <p:pic>
            <p:nvPicPr>
              <p:cNvPr id="7" name="Picture 6" descr="A green and black logo&#10;&#10;Description automatically generated">
                <a:extLst>
                  <a:ext uri="{FF2B5EF4-FFF2-40B4-BE49-F238E27FC236}">
                    <a16:creationId xmlns:a16="http://schemas.microsoft.com/office/drawing/2014/main" id="{E40F82BC-5BF2-20CF-81F7-D644CD0E18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5095" y="492214"/>
                <a:ext cx="1486174" cy="535022"/>
              </a:xfrm>
              <a:prstGeom prst="rect">
                <a:avLst/>
              </a:prstGeom>
            </p:spPr>
          </p:pic>
          <p:sp>
            <p:nvSpPr>
              <p:cNvPr id="8" name="Google Shape;141;p9">
                <a:extLst>
                  <a:ext uri="{FF2B5EF4-FFF2-40B4-BE49-F238E27FC236}">
                    <a16:creationId xmlns:a16="http://schemas.microsoft.com/office/drawing/2014/main" id="{8095D48E-E728-6930-CE7E-3EEB7D2892CB}"/>
                  </a:ext>
                </a:extLst>
              </p:cNvPr>
              <p:cNvSpPr txBox="1"/>
              <p:nvPr/>
            </p:nvSpPr>
            <p:spPr>
              <a:xfrm>
                <a:off x="9490165" y="220001"/>
                <a:ext cx="1645921" cy="412602"/>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200" kern="100" dirty="0">
                    <a:solidFill>
                      <a:srgbClr val="006937"/>
                    </a:solidFill>
                    <a:effectLst/>
                    <a:latin typeface="Calibri" panose="020F0502020204030204" pitchFamily="34" charset="0"/>
                    <a:ea typeface="Calibri" panose="020F0502020204030204" pitchFamily="34" charset="0"/>
                    <a:cs typeface="Calibri" panose="020F0502020204030204" pitchFamily="34" charset="0"/>
                  </a:rPr>
                  <a:t>Available on</a:t>
                </a:r>
              </a:p>
            </p:txBody>
          </p:sp>
        </p:grpSp>
      </p:grpSp>
      <p:pic>
        <p:nvPicPr>
          <p:cNvPr id="9" name="Picture 8">
            <a:extLst>
              <a:ext uri="{FF2B5EF4-FFF2-40B4-BE49-F238E27FC236}">
                <a16:creationId xmlns:a16="http://schemas.microsoft.com/office/drawing/2014/main" id="{767AAAFD-2283-6655-CD65-7E4BF9B83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911" y="2731381"/>
            <a:ext cx="4095357" cy="2450561"/>
          </a:xfrm>
          <a:prstGeom prst="rect">
            <a:avLst/>
          </a:prstGeom>
        </p:spPr>
      </p:pic>
      <p:pic>
        <p:nvPicPr>
          <p:cNvPr id="11" name="Picture 10">
            <a:extLst>
              <a:ext uri="{FF2B5EF4-FFF2-40B4-BE49-F238E27FC236}">
                <a16:creationId xmlns:a16="http://schemas.microsoft.com/office/drawing/2014/main" id="{40324403-49A9-0E86-87B3-E7484BD795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8506" y="2731382"/>
            <a:ext cx="4106547" cy="2450561"/>
          </a:xfrm>
          <a:prstGeom prst="rect">
            <a:avLst/>
          </a:prstGeom>
        </p:spPr>
      </p:pic>
    </p:spTree>
    <p:extLst>
      <p:ext uri="{BB962C8B-B14F-4D97-AF65-F5344CB8AC3E}">
        <p14:creationId xmlns:p14="http://schemas.microsoft.com/office/powerpoint/2010/main" val="2200935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120818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1">
                <a:ln>
                  <a:noFill/>
                </a:ln>
                <a:solidFill>
                  <a:srgbClr val="6C69AC"/>
                </a:solidFill>
                <a:effectLst/>
                <a:uLnTx/>
                <a:uFillTx/>
                <a:latin typeface="Calibri"/>
                <a:ea typeface="Calibri"/>
                <a:cs typeface="Calibri"/>
                <a:sym typeface="Calibri"/>
              </a:rPr>
              <a:t>Changes that happen to boys during puberty, page 74</a:t>
            </a:r>
            <a:endParaRPr kumimoji="0" lang="en-GB" sz="1400" b="0" i="0" u="none" strike="noStrike" kern="0" cap="none" spc="0" normalizeH="0" baseline="0" noProof="1">
              <a:ln>
                <a:noFill/>
              </a:ln>
              <a:solidFill>
                <a:srgbClr val="6C69AC"/>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6169C3B0-C4E3-FEE7-6D72-3C4904177748}"/>
              </a:ext>
            </a:extLst>
          </p:cNvPr>
          <p:cNvPicPr>
            <a:picLocks noChangeAspect="1"/>
          </p:cNvPicPr>
          <p:nvPr/>
        </p:nvPicPr>
        <p:blipFill>
          <a:blip r:embed="rId3"/>
          <a:stretch>
            <a:fillRect/>
          </a:stretch>
        </p:blipFill>
        <p:spPr>
          <a:xfrm>
            <a:off x="1643063" y="1973075"/>
            <a:ext cx="8905875" cy="32480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6311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1120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Changes that happen to girls during puberty, page 75</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75D89267-0D07-3851-C988-0170A061F917}"/>
              </a:ext>
            </a:extLst>
          </p:cNvPr>
          <p:cNvPicPr>
            <a:picLocks noChangeAspect="1"/>
          </p:cNvPicPr>
          <p:nvPr/>
        </p:nvPicPr>
        <p:blipFill>
          <a:blip r:embed="rId3"/>
          <a:stretch>
            <a:fillRect/>
          </a:stretch>
        </p:blipFill>
        <p:spPr>
          <a:xfrm>
            <a:off x="1647825" y="1957387"/>
            <a:ext cx="8896350" cy="29432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17628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Answers for Class Discussion, page 75</a:t>
            </a:r>
          </a:p>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94AE6121-9FDD-CE45-23D8-D8674CB84B36}"/>
              </a:ext>
            </a:extLst>
          </p:cNvPr>
          <p:cNvSpPr txBox="1"/>
          <p:nvPr/>
        </p:nvSpPr>
        <p:spPr>
          <a:xfrm>
            <a:off x="468000" y="1188000"/>
            <a:ext cx="10598881" cy="4718309"/>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Underarm hair</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prevents skin-to-skin contact when doing certain activities, such as running and walking. It draws sweat or perspiration away from the skin</a:t>
            </a:r>
            <a:r>
              <a:rPr lang="en-GB" sz="2800" dirty="0">
                <a:solidFill>
                  <a:srgbClr val="4B4A98"/>
                </a:solidFill>
                <a:latin typeface="Calibri" panose="020F0502020204030204" pitchFamily="34" charset="0"/>
                <a:cs typeface="Calibri" panose="020F0502020204030204" pitchFamily="34" charset="0"/>
              </a:rPr>
              <a:t>.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Girls’ hips widen</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because the pelvis bones grow and widen in order for them to be able to bear a child. This starts during puberty and can continue until the twenties</a:t>
            </a:r>
            <a:r>
              <a:rPr lang="en-GB" sz="2800" dirty="0">
                <a:solidFill>
                  <a:srgbClr val="4B4A98"/>
                </a:solidFill>
                <a:latin typeface="Calibri" panose="020F0502020204030204" pitchFamily="34" charset="0"/>
                <a:cs typeface="Calibri" panose="020F0502020204030204" pitchFamily="34" charset="0"/>
              </a:rPr>
              <a:t>.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ea typeface="Calibri" panose="020F0502020204030204" pitchFamily="34" charset="0"/>
                <a:cs typeface="Calibri" panose="020F0502020204030204" pitchFamily="34" charset="0"/>
              </a:rPr>
              <a:t>Boys’ shoulders grow broader</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 as the rib cage expands. The rib cage expands to allow them to inhale more air, to supply muscles with oxygen. This happens due to increased testosterone production and continues up to the age of 20.</a:t>
            </a:r>
            <a:endParaRPr lang="en-GB" sz="2800" dirty="0">
              <a:solidFill>
                <a:srgbClr val="4B4A98"/>
              </a:solidFill>
              <a:latin typeface="Calibri" panose="020F0502020204030204" pitchFamily="34" charset="0"/>
              <a:cs typeface="Calibri" panose="020F0502020204030204" pitchFamily="34" charset="0"/>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87979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9484268" cy="1053311"/>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Watch the </a:t>
            </a:r>
            <a:r>
              <a:rPr lang="en-GB" sz="2800" dirty="0">
                <a:latin typeface="Calibri" panose="020F0502020204030204" pitchFamily="34" charset="0"/>
                <a:ea typeface="Calibri" panose="020F0502020204030204" pitchFamily="34" charset="0"/>
                <a:cs typeface="Calibri" panose="020F0502020204030204" pitchFamily="34" charset="0"/>
                <a:hlinkClick r:id="rId3"/>
              </a:rPr>
              <a:t>video</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called ‘Range of Gender Identities’ and answer the questions in your book on page 76. </a:t>
            </a:r>
            <a:endParaRPr kumimoji="0" sz="2800" b="0" i="0" u="none" strike="noStrike" kern="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Range of Gender Identities, page 76</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3"/>
            <a:extLst>
              <a:ext uri="{FF2B5EF4-FFF2-40B4-BE49-F238E27FC236}">
                <a16:creationId xmlns:a16="http://schemas.microsoft.com/office/drawing/2014/main" id="{D677B0D7-652C-0947-64DE-7BBEBCAD2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8526" y="2388573"/>
            <a:ext cx="5694947" cy="3198925"/>
          </a:xfrm>
          <a:prstGeom prst="rect">
            <a:avLst/>
          </a:prstGeom>
        </p:spPr>
      </p:pic>
    </p:spTree>
    <p:extLst>
      <p:ext uri="{BB962C8B-B14F-4D97-AF65-F5344CB8AC3E}">
        <p14:creationId xmlns:p14="http://schemas.microsoft.com/office/powerpoint/2010/main" val="1842131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6"/>
            <a:ext cx="11472030" cy="64552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Understanding Gender Identity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515600" cy="113638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lang="en-GB" sz="2800" dirty="0">
                <a:latin typeface="Calibri" panose="020F0502020204030204" pitchFamily="34" charset="0"/>
                <a:cs typeface="Calibri" panose="020F0502020204030204" pitchFamily="34" charset="0"/>
                <a:sym typeface="Calibri"/>
              </a:rPr>
              <a:t>A short animation explaining gender identity: </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lang="en-US" sz="2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Understanding gender identity (YouTube)</a:t>
            </a:r>
            <a:endParaRPr kumimoji="0" lang="en-GB" sz="2800" b="1" i="0" u="none" strike="noStrike" kern="0" cap="none" spc="0" normalizeH="0" baseline="0" noProof="0" dirty="0">
              <a:ln>
                <a:noFill/>
              </a:ln>
              <a:solidFill>
                <a:srgbClr val="6C69AC"/>
              </a:solidFill>
              <a:effectLst/>
              <a:uLnTx/>
              <a:uFillTx/>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3"/>
            <a:extLst>
              <a:ext uri="{FF2B5EF4-FFF2-40B4-BE49-F238E27FC236}">
                <a16:creationId xmlns:a16="http://schemas.microsoft.com/office/drawing/2014/main" id="{0BBE83B0-3D0C-2D5E-AD59-7190C0F7C8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2261" y="2630174"/>
            <a:ext cx="5887477" cy="3036309"/>
          </a:xfrm>
          <a:prstGeom prst="rect">
            <a:avLst/>
          </a:prstGeom>
        </p:spPr>
      </p:pic>
    </p:spTree>
    <p:extLst>
      <p:ext uri="{BB962C8B-B14F-4D97-AF65-F5344CB8AC3E}">
        <p14:creationId xmlns:p14="http://schemas.microsoft.com/office/powerpoint/2010/main" val="1946298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14FD8B91-F221-BC56-2571-52519B485403}"/>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15</a:t>
            </a: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The Male Reproductive System</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862749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10717323" cy="1761456"/>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1.</a:t>
            </a:r>
            <a:r>
              <a:rPr lang="en-GB" sz="2800" dirty="0">
                <a:latin typeface="Calibri" panose="020F0502020204030204" pitchFamily="34" charset="0"/>
                <a:ea typeface="Calibri" panose="020F0502020204030204" pitchFamily="34" charset="0"/>
                <a:cs typeface="Calibri" panose="020F0502020204030204" pitchFamily="34" charset="0"/>
              </a:rPr>
              <a:t>	Identify the main parts of the male reproductive system.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2.</a:t>
            </a:r>
            <a:r>
              <a:rPr lang="en-GB" sz="2800" dirty="0">
                <a:latin typeface="Calibri" panose="020F0502020204030204" pitchFamily="34" charset="0"/>
                <a:ea typeface="Calibri" panose="020F0502020204030204" pitchFamily="34" charset="0"/>
                <a:cs typeface="Calibri" panose="020F0502020204030204" pitchFamily="34" charset="0"/>
              </a:rPr>
              <a:t>	Be aware of body image and issues associated with it.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lang="en-GB" sz="2800" b="1" dirty="0">
                <a:latin typeface="Calibri" panose="020F0502020204030204" pitchFamily="34" charset="0"/>
                <a:ea typeface="Calibri" panose="020F0502020204030204" pitchFamily="34" charset="0"/>
                <a:cs typeface="Calibri" panose="020F0502020204030204" pitchFamily="34" charset="0"/>
              </a:rPr>
              <a:t>3.</a:t>
            </a:r>
            <a:r>
              <a:rPr lang="en-GB" sz="2800" dirty="0">
                <a:latin typeface="Calibri" panose="020F0502020204030204" pitchFamily="34" charset="0"/>
                <a:ea typeface="Calibri" panose="020F0502020204030204" pitchFamily="34" charset="0"/>
                <a:cs typeface="Calibri" panose="020F0502020204030204" pitchFamily="34" charset="0"/>
              </a:rPr>
              <a:t>	Recognise the signs and symptoms of testicular or scrotal conditions.</a:t>
            </a:r>
            <a:endParaRPr kumimoji="0" sz="2800" b="0" i="0" u="none" strike="noStrike" kern="0" cap="none" spc="0" normalizeH="0" baseline="0" noProof="0" dirty="0">
              <a:ln>
                <a:noFill/>
              </a:ln>
              <a:solidFill>
                <a:srgbClr val="6C69AC"/>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3654081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052304" cy="2531999"/>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Body</a:t>
            </a:r>
            <a:r>
              <a:rPr lang="en-GB" sz="2800" dirty="0">
                <a:solidFill>
                  <a:srgbClr val="4B4A98"/>
                </a:solidFill>
                <a:latin typeface="Calibri" panose="020F0502020204030204" pitchFamily="34" charset="0"/>
                <a:cs typeface="Calibri" panose="020F0502020204030204" pitchFamily="34" charset="0"/>
              </a:rPr>
              <a:t> </a:t>
            </a:r>
            <a:r>
              <a:rPr lang="en-GB" sz="2800" b="1" dirty="0">
                <a:solidFill>
                  <a:srgbClr val="4B4A98"/>
                </a:solidFill>
                <a:latin typeface="Calibri" panose="020F0502020204030204" pitchFamily="34" charset="0"/>
                <a:cs typeface="Calibri" panose="020F0502020204030204" pitchFamily="34" charset="0"/>
              </a:rPr>
              <a:t>image</a:t>
            </a:r>
            <a:r>
              <a:rPr lang="en-GB" sz="2800" dirty="0">
                <a:solidFill>
                  <a:srgbClr val="4B4A98"/>
                </a:solidFill>
                <a:latin typeface="Calibri" panose="020F0502020204030204" pitchFamily="34" charset="0"/>
                <a:cs typeface="Calibri" panose="020F0502020204030204" pitchFamily="34" charset="0"/>
              </a:rPr>
              <a:t> is how you see yourself, how you feel about the way you look, and how you think others see you.</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b="1" dirty="0">
                <a:solidFill>
                  <a:srgbClr val="4B4A98"/>
                </a:solidFill>
                <a:latin typeface="Calibri" panose="020F0502020204030204" pitchFamily="34" charset="0"/>
                <a:cs typeface="Calibri" panose="020F0502020204030204" pitchFamily="34" charset="0"/>
              </a:rPr>
              <a:t>Testicular or scrotal condition </a:t>
            </a:r>
            <a:r>
              <a:rPr lang="en-GB" sz="2800" dirty="0">
                <a:solidFill>
                  <a:srgbClr val="4B4A98"/>
                </a:solidFill>
                <a:latin typeface="Calibri" panose="020F0502020204030204" pitchFamily="34" charset="0"/>
                <a:cs typeface="Calibri" panose="020F0502020204030204" pitchFamily="34" charset="0"/>
              </a:rPr>
              <a:t>is an illness that develops in the testicles or scrotum. Its most common symptoms include pain and swelling in the testicles or scrotum.</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Calibri" panose="020F0502020204030204" pitchFamily="34" charset="0"/>
              <a:cs typeface="Calibri" panose="020F0502020204030204" pitchFamily="34" charset="0"/>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87763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5162779" cy="3583380"/>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Make eye contact.</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Listen.</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Write things down (to prepare what you are going to say if you are nervous).</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Use assertive body language.</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Effective Verbal Communication, page 48</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C9BC11AE-79C2-03CB-C6CB-4A25CB85FE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2665" y="1301573"/>
            <a:ext cx="2328127" cy="21274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4F90ECDC-0DD6-A9F5-6673-9DFCCB195D9E}"/>
              </a:ext>
            </a:extLst>
          </p:cNvPr>
          <p:cNvPicPr>
            <a:picLocks noChangeAspect="1"/>
          </p:cNvPicPr>
          <p:nvPr/>
        </p:nvPicPr>
        <p:blipFill rotWithShape="1">
          <a:blip r:embed="rId4"/>
          <a:srcRect b="24757"/>
          <a:stretch/>
        </p:blipFill>
        <p:spPr>
          <a:xfrm rot="637060">
            <a:off x="8427653" y="1616105"/>
            <a:ext cx="2595711" cy="2231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81F926FF-817C-B1A5-F725-4E552E4FDA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30415">
            <a:off x="6898407" y="3707592"/>
            <a:ext cx="2691822" cy="19827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5317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7999" y="1187583"/>
            <a:ext cx="10384727" cy="548854"/>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lang="en-GB" sz="2800" dirty="0">
                <a:solidFill>
                  <a:srgbClr val="4B4A98"/>
                </a:solidFill>
                <a:latin typeface="Calibri" panose="020F0502020204030204" pitchFamily="34" charset="0"/>
                <a:cs typeface="Calibri" panose="020F0502020204030204" pitchFamily="34" charset="0"/>
              </a:rPr>
              <a:t>Watch the video about the male reproductive system.</a:t>
            </a: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The Male Reproductive System, page 81</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FFA9CE2F-121B-B274-2F12-57FDDEB3B7E3}"/>
              </a:ext>
            </a:extLst>
          </p:cNvPr>
          <p:cNvGrpSpPr/>
          <p:nvPr/>
        </p:nvGrpSpPr>
        <p:grpSpPr>
          <a:xfrm>
            <a:off x="10143309" y="0"/>
            <a:ext cx="1926771" cy="1012372"/>
            <a:chOff x="10143309" y="0"/>
            <a:chExt cx="1926771" cy="1012372"/>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67E73CE2-E25B-5B6D-07BB-D343F950DEA5}"/>
                </a:ext>
              </a:extLst>
            </p:cNvPr>
            <p:cNvSpPr/>
            <p:nvPr/>
          </p:nvSpPr>
          <p:spPr>
            <a:xfrm>
              <a:off x="10143309" y="0"/>
              <a:ext cx="1926771" cy="1012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D7B47E99-F06A-4686-867E-F96816CC25B5}"/>
                </a:ext>
              </a:extLst>
            </p:cNvPr>
            <p:cNvGrpSpPr/>
            <p:nvPr/>
          </p:nvGrpSpPr>
          <p:grpSpPr>
            <a:xfrm>
              <a:off x="10293616" y="79426"/>
              <a:ext cx="1645921" cy="807235"/>
              <a:chOff x="9490165" y="220001"/>
              <a:chExt cx="1645921" cy="807235"/>
            </a:xfrm>
          </p:grpSpPr>
          <p:pic>
            <p:nvPicPr>
              <p:cNvPr id="5" name="Picture 4" descr="A green and black logo&#10;&#10;Description automatically generated">
                <a:extLst>
                  <a:ext uri="{FF2B5EF4-FFF2-40B4-BE49-F238E27FC236}">
                    <a16:creationId xmlns:a16="http://schemas.microsoft.com/office/drawing/2014/main" id="{FAC2B5C7-0803-106F-7AFF-F1A7371ACE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5095" y="492214"/>
                <a:ext cx="1486174" cy="535022"/>
              </a:xfrm>
              <a:prstGeom prst="rect">
                <a:avLst/>
              </a:prstGeom>
            </p:spPr>
          </p:pic>
          <p:sp>
            <p:nvSpPr>
              <p:cNvPr id="6" name="Google Shape;141;p9">
                <a:extLst>
                  <a:ext uri="{FF2B5EF4-FFF2-40B4-BE49-F238E27FC236}">
                    <a16:creationId xmlns:a16="http://schemas.microsoft.com/office/drawing/2014/main" id="{3CDB4688-4E46-F558-A317-B28CC76446CB}"/>
                  </a:ext>
                </a:extLst>
              </p:cNvPr>
              <p:cNvSpPr txBox="1"/>
              <p:nvPr/>
            </p:nvSpPr>
            <p:spPr>
              <a:xfrm>
                <a:off x="9490165" y="220001"/>
                <a:ext cx="1645921" cy="412602"/>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200" kern="100" dirty="0">
                    <a:solidFill>
                      <a:srgbClr val="006937"/>
                    </a:solidFill>
                    <a:effectLst/>
                    <a:latin typeface="Calibri" panose="020F0502020204030204" pitchFamily="34" charset="0"/>
                    <a:ea typeface="Calibri" panose="020F0502020204030204" pitchFamily="34" charset="0"/>
                    <a:cs typeface="Calibri" panose="020F0502020204030204" pitchFamily="34" charset="0"/>
                  </a:rPr>
                  <a:t>Available on</a:t>
                </a:r>
              </a:p>
            </p:txBody>
          </p:sp>
        </p:grpSp>
      </p:grpSp>
      <p:pic>
        <p:nvPicPr>
          <p:cNvPr id="10" name="Picture 9">
            <a:extLst>
              <a:ext uri="{FF2B5EF4-FFF2-40B4-BE49-F238E27FC236}">
                <a16:creationId xmlns:a16="http://schemas.microsoft.com/office/drawing/2014/main" id="{5EB4EB22-590F-2217-471E-5D56CC0D1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3979" y="2127036"/>
            <a:ext cx="5664042" cy="3379087"/>
          </a:xfrm>
          <a:prstGeom prst="rect">
            <a:avLst/>
          </a:prstGeom>
        </p:spPr>
      </p:pic>
    </p:spTree>
    <p:extLst>
      <p:ext uri="{BB962C8B-B14F-4D97-AF65-F5344CB8AC3E}">
        <p14:creationId xmlns:p14="http://schemas.microsoft.com/office/powerpoint/2010/main" val="3350692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The Male Reproductive System, page 79</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5" name="Picture 4" descr="A diagram of a male reproductive system&#10;&#10;Description automatically generated">
            <a:extLst>
              <a:ext uri="{FF2B5EF4-FFF2-40B4-BE49-F238E27FC236}">
                <a16:creationId xmlns:a16="http://schemas.microsoft.com/office/drawing/2014/main" id="{C8583635-6159-2F6A-5D99-0A6FA6C53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7538" y="1223782"/>
            <a:ext cx="4678324" cy="4688969"/>
          </a:xfrm>
          <a:prstGeom prst="rect">
            <a:avLst/>
          </a:prstGeom>
        </p:spPr>
      </p:pic>
    </p:spTree>
    <p:extLst>
      <p:ext uri="{BB962C8B-B14F-4D97-AF65-F5344CB8AC3E}">
        <p14:creationId xmlns:p14="http://schemas.microsoft.com/office/powerpoint/2010/main" val="573266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124366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Signs and Symptoms of Testicular or Scrotal Conditions, page 89</a:t>
            </a:r>
          </a:p>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388E20B3-5B7D-46A7-64B3-FF0154AD0E1A}"/>
              </a:ext>
            </a:extLst>
          </p:cNvPr>
          <p:cNvSpPr txBox="1"/>
          <p:nvPr/>
        </p:nvSpPr>
        <p:spPr>
          <a:xfrm>
            <a:off x="468000" y="1620000"/>
            <a:ext cx="10374171" cy="4373540"/>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1200"/>
              </a:spcAft>
              <a:buClr>
                <a:srgbClr val="6C69AC"/>
              </a:buClr>
              <a:buSzPts val="2800"/>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Testicular cancer is rare, but it is the most common cancer in Ireland in young men aged between 15 and 34</a:t>
            </a:r>
            <a:r>
              <a:rPr lang="en-GB" sz="2800" dirty="0">
                <a:solidFill>
                  <a:srgbClr val="4B4A98"/>
                </a:solidFill>
                <a:latin typeface="Calibri" panose="020F0502020204030204" pitchFamily="34" charset="0"/>
                <a:cs typeface="Calibri" panose="020F0502020204030204" pitchFamily="34" charset="0"/>
              </a:rPr>
              <a:t>. </a:t>
            </a:r>
            <a:r>
              <a:rPr lang="en-GB" sz="2800" b="0" i="0" u="none" strike="noStrike" baseline="0" dirty="0">
                <a:latin typeface="Calibri" panose="020F0502020204030204" pitchFamily="34" charset="0"/>
                <a:cs typeface="Calibri" panose="020F0502020204030204" pitchFamily="34" charset="0"/>
              </a:rPr>
              <a:t>Other testicular and scrotal conditions can also occur. </a:t>
            </a:r>
            <a:r>
              <a:rPr lang="en-GB" sz="2800" dirty="0">
                <a:solidFill>
                  <a:srgbClr val="4B4A98"/>
                </a:solidFill>
                <a:latin typeface="Calibri" panose="020F0502020204030204" pitchFamily="34" charset="0"/>
                <a:cs typeface="Calibri" panose="020F0502020204030204" pitchFamily="34" charset="0"/>
              </a:rPr>
              <a:t>Common signs and symptoms are: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Pain or swelling in the testicles or scrotum</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Lower abdominal or groin pain</a:t>
            </a:r>
            <a:endParaRPr lang="en-GB" sz="2800" dirty="0">
              <a:solidFill>
                <a:srgbClr val="4B4A98"/>
              </a:solidFill>
              <a:latin typeface="Calibri" panose="020F0502020204030204" pitchFamily="34" charset="0"/>
              <a:cs typeface="Calibri" panose="020F0502020204030204" pitchFamily="34" charset="0"/>
            </a:endParaRP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A lump in either testicle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Heavy or achy feeling in the lower abdomen, groin or testicles</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dirty="0">
                <a:solidFill>
                  <a:srgbClr val="4B4A98"/>
                </a:solidFill>
                <a:latin typeface="Calibri" panose="020F0502020204030204" pitchFamily="34" charset="0"/>
                <a:ea typeface="Calibri" panose="020F0502020204030204" pitchFamily="34" charset="0"/>
                <a:cs typeface="Calibri" panose="020F0502020204030204" pitchFamily="34" charset="0"/>
              </a:rPr>
              <a:t>Tenderness or soreness in the testicles and/or scrotum</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panose="020F0502020204030204" pitchFamily="34" charset="0"/>
              <a:ea typeface="Calibri"/>
              <a:cs typeface="Calibri" panose="020F0502020204030204" pitchFamily="34" charset="0"/>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743762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51270"/>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a:t>
            </a:r>
            <a:r>
              <a:rPr lang="en-IE" sz="4000" b="1" dirty="0">
                <a:solidFill>
                  <a:srgbClr val="6C69AC"/>
                </a:solidFill>
                <a:effectLst/>
                <a:latin typeface="Segoe UI" panose="020B0502040204020203" pitchFamily="34" charset="0"/>
                <a:ea typeface="Times New Roman" panose="02020603050405020304" pitchFamily="18" charset="0"/>
              </a:rPr>
              <a:t>Testicular Cancer</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515600" cy="1026277"/>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90000"/>
              </a:lnSpc>
              <a:spcBef>
                <a:spcPts val="0"/>
              </a:spcBef>
              <a:spcAft>
                <a:spcPts val="0"/>
              </a:spcAft>
              <a:buClr>
                <a:srgbClr val="1E4783"/>
              </a:buClr>
              <a:buSzPts val="2400"/>
              <a:tabLst/>
              <a:defRPr/>
            </a:pPr>
            <a:r>
              <a:rPr lang="en-GB" sz="2800" kern="0" dirty="0">
                <a:solidFill>
                  <a:srgbClr val="4B4A98"/>
                </a:solidFill>
                <a:latin typeface="Calibri"/>
                <a:ea typeface="Calibri"/>
                <a:cs typeface="Calibri"/>
                <a:sym typeface="Calibri"/>
              </a:rPr>
              <a:t>M</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ore information on testicular cancer from the Irish Cancer Society:</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Testicular cancer (Irish Cancer Society)</a:t>
            </a:r>
            <a:endParaRPr kumimoji="0" lang="en-GB" sz="28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hlinkClick r:id="rId3"/>
            <a:extLst>
              <a:ext uri="{FF2B5EF4-FFF2-40B4-BE49-F238E27FC236}">
                <a16:creationId xmlns:a16="http://schemas.microsoft.com/office/drawing/2014/main" id="{D542FE4F-018A-6476-619D-A9139A27E32C}"/>
              </a:ext>
            </a:extLst>
          </p:cNvPr>
          <p:cNvPicPr>
            <a:picLocks noChangeAspect="1"/>
          </p:cNvPicPr>
          <p:nvPr/>
        </p:nvPicPr>
        <p:blipFill>
          <a:blip r:embed="rId4"/>
          <a:stretch>
            <a:fillRect/>
          </a:stretch>
        </p:blipFill>
        <p:spPr>
          <a:xfrm>
            <a:off x="3532735" y="2576549"/>
            <a:ext cx="4654501" cy="2636178"/>
          </a:xfrm>
          <a:prstGeom prst="rect">
            <a:avLst/>
          </a:prstGeom>
          <a:ln>
            <a:solidFill>
              <a:srgbClr val="6C69AC"/>
            </a:solidFill>
          </a:ln>
        </p:spPr>
      </p:pic>
    </p:spTree>
    <p:extLst>
      <p:ext uri="{BB962C8B-B14F-4D97-AF65-F5344CB8AC3E}">
        <p14:creationId xmlns:p14="http://schemas.microsoft.com/office/powerpoint/2010/main" val="1093404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3B023603-4988-3634-E413-8C91E1F67E52}"/>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16</a:t>
            </a: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The Female Reproductive System </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711773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8000" y="1188000"/>
            <a:ext cx="9705108" cy="1761456"/>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120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GB" sz="2800" b="0" i="0" u="none" strike="noStrike" kern="120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rPr>
              <a:t>	Describe the female reproductive system. </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120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GB" sz="2800" b="0" i="0" u="none" strike="noStrike" kern="120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rPr>
              <a:t>	Appreciate the importance of the menstrual cycle in relation to conception.</a:t>
            </a:r>
            <a:endParaRPr kumimoji="0" sz="2800" b="0" i="0" u="none" strike="noStrike" kern="0" cap="none" spc="0" normalizeH="0" baseline="0" noProof="0" dirty="0">
              <a:ln>
                <a:noFill/>
              </a:ln>
              <a:solidFill>
                <a:srgbClr val="6C69AC"/>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3306889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176995" cy="2393973"/>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Conception</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is when a sperm fertilises an egg.</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The </a:t>
            </a: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menstrual cycle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is a monthly series of changes in a woman’s body involving an egg being released from the ovaries.</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Fertility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is the ability to conceive children.</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1856894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The Female Reproductive System, page 84</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descr="A diagram of the uterus&#10;&#10;Description automatically generated">
            <a:extLst>
              <a:ext uri="{FF2B5EF4-FFF2-40B4-BE49-F238E27FC236}">
                <a16:creationId xmlns:a16="http://schemas.microsoft.com/office/drawing/2014/main" id="{C51AF8CB-9FA2-501E-BC80-5F1C0BD0A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972" y="1197077"/>
            <a:ext cx="4527659" cy="4725352"/>
          </a:xfrm>
          <a:prstGeom prst="rect">
            <a:avLst/>
          </a:prstGeom>
        </p:spPr>
      </p:pic>
    </p:spTree>
    <p:extLst>
      <p:ext uri="{BB962C8B-B14F-4D97-AF65-F5344CB8AC3E}">
        <p14:creationId xmlns:p14="http://schemas.microsoft.com/office/powerpoint/2010/main" val="2339183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227709" cy="956731"/>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Watch the video which explains the female reproductive system. </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highlight>
                <a:srgbClr val="FFFF00"/>
              </a:highligh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The Female Reproductive System, page 84</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60F8192E-6B56-7FF3-723C-56EEA4ED5626}"/>
              </a:ext>
            </a:extLst>
          </p:cNvPr>
          <p:cNvGrpSpPr/>
          <p:nvPr/>
        </p:nvGrpSpPr>
        <p:grpSpPr>
          <a:xfrm>
            <a:off x="10143309" y="0"/>
            <a:ext cx="1926771" cy="1012372"/>
            <a:chOff x="10143309" y="0"/>
            <a:chExt cx="1926771" cy="1012372"/>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A987B452-348B-CE71-2D77-BA42F3963A1B}"/>
                </a:ext>
              </a:extLst>
            </p:cNvPr>
            <p:cNvSpPr/>
            <p:nvPr/>
          </p:nvSpPr>
          <p:spPr>
            <a:xfrm>
              <a:off x="10143309" y="0"/>
              <a:ext cx="1926771" cy="1012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5587CF76-EC11-5EB1-EAE6-008B3257CAA3}"/>
                </a:ext>
              </a:extLst>
            </p:cNvPr>
            <p:cNvGrpSpPr/>
            <p:nvPr/>
          </p:nvGrpSpPr>
          <p:grpSpPr>
            <a:xfrm>
              <a:off x="10293616" y="79426"/>
              <a:ext cx="1645921" cy="807235"/>
              <a:chOff x="9490165" y="220001"/>
              <a:chExt cx="1645921" cy="807235"/>
            </a:xfrm>
          </p:grpSpPr>
          <p:pic>
            <p:nvPicPr>
              <p:cNvPr id="5" name="Picture 4" descr="A green and black logo&#10;&#10;Description automatically generated">
                <a:extLst>
                  <a:ext uri="{FF2B5EF4-FFF2-40B4-BE49-F238E27FC236}">
                    <a16:creationId xmlns:a16="http://schemas.microsoft.com/office/drawing/2014/main" id="{315A38FB-8130-00CC-A1B7-446DCABF45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5095" y="492214"/>
                <a:ext cx="1486174" cy="535022"/>
              </a:xfrm>
              <a:prstGeom prst="rect">
                <a:avLst/>
              </a:prstGeom>
            </p:spPr>
          </p:pic>
          <p:sp>
            <p:nvSpPr>
              <p:cNvPr id="6" name="Google Shape;141;p9">
                <a:extLst>
                  <a:ext uri="{FF2B5EF4-FFF2-40B4-BE49-F238E27FC236}">
                    <a16:creationId xmlns:a16="http://schemas.microsoft.com/office/drawing/2014/main" id="{1C002ACB-C3E6-AD7C-6BDA-FBE13EC8E97A}"/>
                  </a:ext>
                </a:extLst>
              </p:cNvPr>
              <p:cNvSpPr txBox="1"/>
              <p:nvPr/>
            </p:nvSpPr>
            <p:spPr>
              <a:xfrm>
                <a:off x="9490165" y="220001"/>
                <a:ext cx="1645921" cy="412602"/>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200" kern="100" dirty="0">
                    <a:solidFill>
                      <a:srgbClr val="006937"/>
                    </a:solidFill>
                    <a:effectLst/>
                    <a:latin typeface="Calibri" panose="020F0502020204030204" pitchFamily="34" charset="0"/>
                    <a:ea typeface="Calibri" panose="020F0502020204030204" pitchFamily="34" charset="0"/>
                    <a:cs typeface="Calibri" panose="020F0502020204030204" pitchFamily="34" charset="0"/>
                  </a:rPr>
                  <a:t>Available on</a:t>
                </a:r>
              </a:p>
            </p:txBody>
          </p:sp>
        </p:grpSp>
      </p:grpSp>
      <p:pic>
        <p:nvPicPr>
          <p:cNvPr id="9" name="Picture 8">
            <a:extLst>
              <a:ext uri="{FF2B5EF4-FFF2-40B4-BE49-F238E27FC236}">
                <a16:creationId xmlns:a16="http://schemas.microsoft.com/office/drawing/2014/main" id="{754504E0-9124-2253-0C40-E004677D2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2222" y="2144731"/>
            <a:ext cx="5627556" cy="3361392"/>
          </a:xfrm>
          <a:prstGeom prst="rect">
            <a:avLst/>
          </a:prstGeom>
        </p:spPr>
      </p:pic>
    </p:spTree>
    <p:extLst>
      <p:ext uri="{BB962C8B-B14F-4D97-AF65-F5344CB8AC3E}">
        <p14:creationId xmlns:p14="http://schemas.microsoft.com/office/powerpoint/2010/main" val="3056778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3296" y="1173728"/>
            <a:ext cx="8957795" cy="496944"/>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Watch the video which explains the menstrual cycle.</a:t>
            </a:r>
            <a:endParaRPr kumimoji="0" lang="en-GB" sz="2800" b="0" i="0" u="none" strike="noStrike" kern="0" cap="none" spc="0" normalizeH="0" baseline="0" noProof="0" dirty="0">
              <a:ln>
                <a:noFill/>
              </a:ln>
              <a:solidFill>
                <a:srgbClr val="6C69AC"/>
              </a:solidFill>
              <a:effectLst/>
              <a:highlight>
                <a:srgbClr val="FFFF00"/>
              </a:highligh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The Menstrual Cycle, page 85</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D86D8293-FDA5-6767-2CAD-F6C119EB0D56}"/>
              </a:ext>
            </a:extLst>
          </p:cNvPr>
          <p:cNvGrpSpPr/>
          <p:nvPr/>
        </p:nvGrpSpPr>
        <p:grpSpPr>
          <a:xfrm>
            <a:off x="10163934" y="0"/>
            <a:ext cx="1926771" cy="1012372"/>
            <a:chOff x="10143309" y="0"/>
            <a:chExt cx="1926771" cy="1012372"/>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5B4528BE-BB9A-F5F5-C4FA-C4E7B30DA46A}"/>
                </a:ext>
              </a:extLst>
            </p:cNvPr>
            <p:cNvSpPr/>
            <p:nvPr/>
          </p:nvSpPr>
          <p:spPr>
            <a:xfrm>
              <a:off x="10143309" y="0"/>
              <a:ext cx="1926771" cy="1012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30B50CA1-3E43-3BA4-7390-090172992403}"/>
                </a:ext>
              </a:extLst>
            </p:cNvPr>
            <p:cNvGrpSpPr/>
            <p:nvPr/>
          </p:nvGrpSpPr>
          <p:grpSpPr>
            <a:xfrm>
              <a:off x="10293616" y="79426"/>
              <a:ext cx="1645921" cy="807235"/>
              <a:chOff x="9490165" y="220001"/>
              <a:chExt cx="1645921" cy="807235"/>
            </a:xfrm>
          </p:grpSpPr>
          <p:pic>
            <p:nvPicPr>
              <p:cNvPr id="5" name="Picture 4" descr="A green and black logo&#10;&#10;Description automatically generated">
                <a:extLst>
                  <a:ext uri="{FF2B5EF4-FFF2-40B4-BE49-F238E27FC236}">
                    <a16:creationId xmlns:a16="http://schemas.microsoft.com/office/drawing/2014/main" id="{A8FE601E-3EC0-B3CA-0E9C-9DC932610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5095" y="492214"/>
                <a:ext cx="1486174" cy="535022"/>
              </a:xfrm>
              <a:prstGeom prst="rect">
                <a:avLst/>
              </a:prstGeom>
            </p:spPr>
          </p:pic>
          <p:sp>
            <p:nvSpPr>
              <p:cNvPr id="6" name="Google Shape;141;p9">
                <a:extLst>
                  <a:ext uri="{FF2B5EF4-FFF2-40B4-BE49-F238E27FC236}">
                    <a16:creationId xmlns:a16="http://schemas.microsoft.com/office/drawing/2014/main" id="{228D166E-6277-4D4B-865C-EFB570B0A6FD}"/>
                  </a:ext>
                </a:extLst>
              </p:cNvPr>
              <p:cNvSpPr txBox="1"/>
              <p:nvPr/>
            </p:nvSpPr>
            <p:spPr>
              <a:xfrm>
                <a:off x="9490165" y="220001"/>
                <a:ext cx="1645921" cy="412602"/>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200" kern="100" dirty="0">
                    <a:solidFill>
                      <a:srgbClr val="006937"/>
                    </a:solidFill>
                    <a:effectLst/>
                    <a:latin typeface="Calibri" panose="020F0502020204030204" pitchFamily="34" charset="0"/>
                    <a:ea typeface="Calibri" panose="020F0502020204030204" pitchFamily="34" charset="0"/>
                    <a:cs typeface="Calibri" panose="020F0502020204030204" pitchFamily="34" charset="0"/>
                  </a:rPr>
                  <a:t>Available on</a:t>
                </a:r>
              </a:p>
            </p:txBody>
          </p:sp>
        </p:grpSp>
      </p:grpSp>
      <p:pic>
        <p:nvPicPr>
          <p:cNvPr id="9" name="Picture 8">
            <a:extLst>
              <a:ext uri="{FF2B5EF4-FFF2-40B4-BE49-F238E27FC236}">
                <a16:creationId xmlns:a16="http://schemas.microsoft.com/office/drawing/2014/main" id="{8C69B893-5F0D-36B9-A602-B7F6A6FD4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2222" y="2144731"/>
            <a:ext cx="5641248" cy="3361392"/>
          </a:xfrm>
          <a:prstGeom prst="rect">
            <a:avLst/>
          </a:prstGeom>
        </p:spPr>
      </p:pic>
    </p:spTree>
    <p:extLst>
      <p:ext uri="{BB962C8B-B14F-4D97-AF65-F5344CB8AC3E}">
        <p14:creationId xmlns:p14="http://schemas.microsoft.com/office/powerpoint/2010/main" val="325954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4571513" cy="956110"/>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noProof="0" dirty="0">
                <a:ln>
                  <a:noFill/>
                </a:ln>
                <a:solidFill>
                  <a:srgbClr val="4B4A98"/>
                </a:solidFill>
                <a:effectLst/>
                <a:uLnTx/>
                <a:uFillTx/>
                <a:latin typeface="Calibri"/>
                <a:ea typeface="Calibri"/>
                <a:cs typeface="Calibri"/>
                <a:sym typeface="Calibri"/>
              </a:rPr>
              <a:t>Describe the body language seen in the picture.</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Body Language, page 48</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descr="A group of people standing and standing&#10;&#10;Description automatically generated">
            <a:extLst>
              <a:ext uri="{FF2B5EF4-FFF2-40B4-BE49-F238E27FC236}">
                <a16:creationId xmlns:a16="http://schemas.microsoft.com/office/drawing/2014/main" id="{41D0D143-4DB2-96D6-9298-F3B786D27B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6248" y="888936"/>
            <a:ext cx="6857752" cy="5080128"/>
          </a:xfrm>
          <a:prstGeom prst="rect">
            <a:avLst/>
          </a:prstGeom>
        </p:spPr>
      </p:pic>
    </p:spTree>
    <p:extLst>
      <p:ext uri="{BB962C8B-B14F-4D97-AF65-F5344CB8AC3E}">
        <p14:creationId xmlns:p14="http://schemas.microsoft.com/office/powerpoint/2010/main" val="782272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Tips for Dealing with Periods (extra information)</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4912C036-FF61-9D02-0957-440FBB359BC6}"/>
              </a:ext>
            </a:extLst>
          </p:cNvPr>
          <p:cNvSpPr txBox="1"/>
          <p:nvPr/>
        </p:nvSpPr>
        <p:spPr>
          <a:xfrm>
            <a:off x="468000" y="1188000"/>
            <a:ext cx="11247808" cy="398214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Have sanitary products in your bag just in case</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lang="en-GB" sz="2800" kern="0" dirty="0">
                <a:solidFill>
                  <a:srgbClr val="4B4A98"/>
                </a:solidFill>
                <a:latin typeface="Calibri"/>
                <a:ea typeface="Calibri"/>
                <a:cs typeface="Calibri"/>
                <a:sym typeface="Calibri"/>
              </a:rPr>
              <a:t>A</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hot water bottle or warm bath can help with cramps and pains.</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Sometimes you may feel bloated or tender during your period. Cosy, comfortable clothes that are not tight-fitting can help you feel more comfortable.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Exercise releases hormones that can help with pain, but listen to your body and don’t over-exert yourself if you are very tired or sore.</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576246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Tips for Dealing with Periods (extra information)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61B1A348-5D4D-AD81-1F72-E9A92F030BF2}"/>
              </a:ext>
            </a:extLst>
          </p:cNvPr>
          <p:cNvSpPr txBox="1"/>
          <p:nvPr/>
        </p:nvSpPr>
        <p:spPr>
          <a:xfrm>
            <a:off x="467999" y="1188000"/>
            <a:ext cx="10566677" cy="4360277"/>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Rest</a:t>
            </a:r>
            <a:r>
              <a:rPr lang="en-GB" sz="2800" b="1" kern="0" dirty="0">
                <a:solidFill>
                  <a:srgbClr val="4B4A98"/>
                </a:solidFill>
                <a:latin typeface="Calibri"/>
                <a:ea typeface="Calibri"/>
                <a:cs typeface="Calibri"/>
                <a:sym typeface="Calibri"/>
              </a:rPr>
              <a:t>:</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You may fell more tired than normal during or before your period, so make sure to have a good night's sleep</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Keep cool:</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Your temperature can rise slightly at this time of month, so have some nice cool PJs and breathable underclothes (cotton bra, socks, underwear, etc.). Take extra care with your personal hygiene at this time, as you may feel sweatier than usual.</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Mood:</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Your hormones control your period but also affect your mood, so be aware that you feel emotional at this time, and do something nice for yourself.</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387715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1"/>
            <a:ext cx="10800449" cy="4215898"/>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600" b="0" i="0" u="none" strike="noStrike" kern="0" cap="none" spc="0" normalizeH="0" baseline="0" noProof="0" dirty="0">
                <a:ln>
                  <a:noFill/>
                </a:ln>
                <a:solidFill>
                  <a:srgbClr val="4B4A98"/>
                </a:solidFill>
                <a:effectLst/>
                <a:uLnTx/>
                <a:uFillTx/>
                <a:latin typeface="Calibri"/>
                <a:ea typeface="Calibri"/>
                <a:cs typeface="Calibri"/>
                <a:sym typeface="Calibri"/>
              </a:rPr>
              <a:t>Periods can sometimes be unpleasant and uncomfortable, but they should not affect what you can and cannot do in your everyday life.</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600" b="0" i="0" u="none" strike="noStrike" kern="0" cap="none" spc="0" normalizeH="0" baseline="0" noProof="0" dirty="0">
                <a:ln>
                  <a:noFill/>
                </a:ln>
                <a:solidFill>
                  <a:srgbClr val="4B4A98"/>
                </a:solidFill>
                <a:effectLst/>
                <a:uLnTx/>
                <a:uFillTx/>
                <a:latin typeface="Calibri"/>
                <a:ea typeface="Calibri"/>
                <a:cs typeface="Calibri"/>
                <a:sym typeface="Calibri"/>
              </a:rPr>
              <a:t>You can take different supplements or painkillers that can help manage mild period symptoms – talk to an adult about what options you have. </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600" b="0" i="0" u="none" strike="noStrike" kern="0" cap="none" spc="0" normalizeH="0" baseline="0" noProof="0" dirty="0">
                <a:ln>
                  <a:noFill/>
                </a:ln>
                <a:solidFill>
                  <a:srgbClr val="4B4A98"/>
                </a:solidFill>
                <a:effectLst/>
                <a:uLnTx/>
                <a:uFillTx/>
                <a:latin typeface="Calibri"/>
                <a:ea typeface="Calibri"/>
                <a:cs typeface="Calibri"/>
                <a:sym typeface="Calibri"/>
              </a:rPr>
              <a:t>If your periods last more than a week or if they are very heavy (e.g. you need to change a pad or tampon after an hour), then you should talk to a doctor.</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600" b="0" i="0" u="none" strike="noStrike" kern="0" cap="none" spc="0" normalizeH="0" baseline="0" noProof="0" dirty="0">
                <a:ln>
                  <a:noFill/>
                </a:ln>
                <a:solidFill>
                  <a:srgbClr val="4B4A98"/>
                </a:solidFill>
                <a:effectLst/>
                <a:uLnTx/>
                <a:uFillTx/>
                <a:latin typeface="Calibri"/>
                <a:ea typeface="Calibri"/>
                <a:cs typeface="Calibri"/>
                <a:sym typeface="Calibri"/>
              </a:rPr>
              <a:t>If you are experiencing extreme moods around your period, talk to a doctor too. You don’t have to put up with bad periods – there is treatment that can help.</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Period Problems (extra information)</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3007373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51270"/>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Menstrual Hygiene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515600" cy="1507074"/>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spcBef>
                <a:spcPts val="0"/>
              </a:spcBef>
              <a:spcAft>
                <a:spcPts val="600"/>
              </a:spcAft>
              <a:buClr>
                <a:srgbClr val="1E4783"/>
              </a:buClr>
              <a:buSzPts val="2400"/>
              <a:tabLst/>
              <a:defRPr/>
            </a:pPr>
            <a:r>
              <a:rPr lang="en-IE" sz="2800" dirty="0">
                <a:solidFill>
                  <a:srgbClr val="4B4A98"/>
                </a:solidFill>
                <a:effectLst/>
                <a:latin typeface="Calibri" panose="020F0502020204030204" pitchFamily="34" charset="0"/>
                <a:ea typeface="Times New Roman" panose="02020603050405020304" pitchFamily="18" charset="0"/>
                <a:cs typeface="Calibri" panose="020F0502020204030204" pitchFamily="34" charset="0"/>
              </a:rPr>
              <a:t>A guide to good menstrual health and hygiene:</a:t>
            </a:r>
            <a:endParaRPr lang="en-GB" sz="2800" b="1" kern="0" dirty="0">
              <a:solidFill>
                <a:srgbClr val="4B4A98"/>
              </a:solidFill>
              <a:latin typeface="Calibri" panose="020F0502020204030204" pitchFamily="34" charset="0"/>
              <a:ea typeface="Calibri"/>
              <a:cs typeface="Calibri" panose="020F0502020204030204" pitchFamily="34" charset="0"/>
              <a:sym typeface="Calibri"/>
            </a:endParaRPr>
          </a:p>
          <a:p>
            <a:pPr marR="0" lvl="0" algn="l" defTabSz="914400" rtl="0" eaLnBrk="1" fontAlgn="auto" latinLnBrk="0" hangingPunct="1">
              <a:spcBef>
                <a:spcPts val="0"/>
              </a:spcBef>
              <a:spcAft>
                <a:spcPts val="600"/>
              </a:spcAft>
              <a:buClr>
                <a:srgbClr val="1E4783"/>
              </a:buClr>
              <a:buSzPts val="2400"/>
              <a:tabLst/>
              <a:defRPr/>
            </a:pPr>
            <a:r>
              <a:rPr lang="en-US" sz="28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Menstrual Hygiene – Water, Sanitation, and Environmentally Related Hygiene (CDC)</a:t>
            </a:r>
            <a:r>
              <a:rPr lang="en-US" sz="2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lang="en-GB" sz="2400" b="1" i="0" u="none" strike="noStrike" kern="0" cap="none" spc="0" normalizeH="0" baseline="0" noProof="0" dirty="0">
              <a:ln>
                <a:noFill/>
              </a:ln>
              <a:solidFill>
                <a:srgbClr val="6C69AC"/>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2E5EDB6F-2F07-00B1-8119-449668F046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1933" y="2695074"/>
            <a:ext cx="4708134" cy="3113443"/>
          </a:xfrm>
          <a:prstGeom prst="rect">
            <a:avLst/>
          </a:prstGeom>
          <a:effectLst>
            <a:softEdge rad="317500"/>
          </a:effectLst>
        </p:spPr>
      </p:pic>
    </p:spTree>
    <p:extLst>
      <p:ext uri="{BB962C8B-B14F-4D97-AF65-F5344CB8AC3E}">
        <p14:creationId xmlns:p14="http://schemas.microsoft.com/office/powerpoint/2010/main" val="1155966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51"/>
        <p:cNvGrpSpPr/>
        <p:nvPr/>
      </p:nvGrpSpPr>
      <p:grpSpPr>
        <a:xfrm>
          <a:off x="0" y="0"/>
          <a:ext cx="0" cy="0"/>
          <a:chOff x="0" y="0"/>
          <a:chExt cx="0" cy="0"/>
        </a:xfrm>
      </p:grpSpPr>
      <p:sp>
        <p:nvSpPr>
          <p:cNvPr id="2" name="Google Shape;159;p12">
            <a:extLst>
              <a:ext uri="{FF2B5EF4-FFF2-40B4-BE49-F238E27FC236}">
                <a16:creationId xmlns:a16="http://schemas.microsoft.com/office/drawing/2014/main" id="{9351247A-443A-EFF0-B1E5-A6C3F54D12B9}"/>
              </a:ext>
            </a:extLst>
          </p:cNvPr>
          <p:cNvSpPr txBox="1"/>
          <p:nvPr/>
        </p:nvSpPr>
        <p:spPr>
          <a:xfrm>
            <a:off x="0" y="2322655"/>
            <a:ext cx="12192000" cy="15178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Lesson 17</a:t>
            </a:r>
          </a:p>
          <a:p>
            <a:pPr marL="0" marR="0" lvl="0" indent="0" algn="ctr"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FFFFFF"/>
                </a:solidFill>
                <a:latin typeface="Calibri"/>
                <a:ea typeface="Calibri"/>
                <a:cs typeface="Calibri"/>
                <a:sym typeface="Calibri"/>
              </a:rPr>
              <a:t>Sex and Consent</a:t>
            </a:r>
            <a:endParaRPr kumimoji="0"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2802280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467999" y="1188000"/>
            <a:ext cx="10566677" cy="1706454"/>
          </a:xfrm>
          <a:prstGeom prst="rect">
            <a:avLst/>
          </a:prstGeom>
          <a:noFill/>
          <a:ln>
            <a:noFill/>
          </a:ln>
        </p:spPr>
        <p:txBody>
          <a:bodyPr spcFirstLastPara="1" wrap="square" lIns="91425" tIns="45700" rIns="91425" bIns="45700" anchor="t" anchorCtr="0">
            <a:noAutofit/>
          </a:bodyPr>
          <a:lstStyle/>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1.</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Demonstrate a clear understanding of intercourse and conception.</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2.</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Understand consent and its importance.</a:t>
            </a:r>
          </a:p>
          <a:p>
            <a:pPr marL="536575" marR="0" lvl="0" indent="-536575" algn="l" defTabSz="914400" rtl="0" eaLnBrk="1" fontAlgn="auto" latinLnBrk="0" hangingPunct="1">
              <a:lnSpc>
                <a:spcPct val="100000"/>
              </a:lnSpc>
              <a:spcBef>
                <a:spcPts val="0"/>
              </a:spcBef>
              <a:spcAft>
                <a:spcPts val="600"/>
              </a:spcAft>
              <a:buClr>
                <a:srgbClr val="000000"/>
              </a:buClr>
              <a:buSzTx/>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3.</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Appreciate the emotional aspect of sex. </a:t>
            </a: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1" name="Google Shape;101;p3"/>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At the end of this lesson, you will:</a:t>
            </a:r>
          </a:p>
        </p:txBody>
      </p:sp>
    </p:spTree>
    <p:extLst>
      <p:ext uri="{BB962C8B-B14F-4D97-AF65-F5344CB8AC3E}">
        <p14:creationId xmlns:p14="http://schemas.microsoft.com/office/powerpoint/2010/main" val="2039602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468000" y="1188000"/>
            <a:ext cx="10163140" cy="1871459"/>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Sexual attraction </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is to be attracted to or drawn to someone and wanting to be close with them physically.</a:t>
            </a:r>
          </a:p>
          <a:p>
            <a:pPr marL="404813" marR="0" lvl="0" indent="-404813" algn="l" defTabSz="914400" rtl="0" eaLnBrk="1" fontAlgn="auto" latinLnBrk="0" hangingPunct="1">
              <a:lnSpc>
                <a:spcPct val="100000"/>
              </a:lnSpc>
              <a:spcBef>
                <a:spcPts val="0"/>
              </a:spcBef>
              <a:spcAft>
                <a:spcPts val="1200"/>
              </a:spcAft>
              <a:buClr>
                <a:srgbClr val="6C69AC"/>
              </a:buClr>
              <a:buSzPts val="2800"/>
              <a:buFont typeface="Helvetica Neue"/>
              <a:buChar char="●"/>
              <a:tabLst/>
              <a:defRPr/>
            </a:pPr>
            <a:r>
              <a:rPr kumimoji="0" lang="en-GB" sz="2800" b="1" i="0" u="none" strike="noStrike" kern="0" cap="none" spc="0" normalizeH="0" baseline="0" noProof="0" dirty="0">
                <a:ln>
                  <a:noFill/>
                </a:ln>
                <a:solidFill>
                  <a:srgbClr val="4B4A98"/>
                </a:solidFill>
                <a:effectLst/>
                <a:uLnTx/>
                <a:uFillTx/>
                <a:latin typeface="Calibri"/>
                <a:ea typeface="Calibri"/>
                <a:cs typeface="Calibri"/>
                <a:sym typeface="Calibri"/>
              </a:rPr>
              <a:t>Intimacy</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 is a closeness in a relationship.</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
        <p:nvSpPr>
          <p:cNvPr id="107" name="Google Shape;107;p4"/>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Keywords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Tree>
    <p:extLst>
      <p:ext uri="{BB962C8B-B14F-4D97-AF65-F5344CB8AC3E}">
        <p14:creationId xmlns:p14="http://schemas.microsoft.com/office/powerpoint/2010/main" val="2623666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Consent, page 90</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188000"/>
            <a:ext cx="10515600" cy="358610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Consent means to give permission or to agree to something. It is very important that both people give consent to any sexual activity, before it happens. The age of consent in Ireland for sex is 17 for boys and girls. </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lang="en-GB" sz="2800" kern="0" dirty="0">
              <a:solidFill>
                <a:srgbClr val="4B4A98"/>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This means that it is against the law to have sex with someone under the age of 17, as someone under 17 cannot legally consent to sex.</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lang="en-GB" sz="2800" kern="0" dirty="0">
              <a:solidFill>
                <a:srgbClr val="4B4A98"/>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Find out more about consent on the Jigsaw website </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here</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a:t>
            </a:r>
            <a:endParaRPr kumimoji="0" sz="280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1868605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Sexual Activity</a:t>
            </a: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 page 90</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3296" y="1171632"/>
            <a:ext cx="10515600" cy="438506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Sexual activity covers a lot of things, from kissing, touching, touching under clothes, sexual intercourse or sending intimate videos or photos.  </a:t>
            </a:r>
            <a:endParaRPr kumimoji="0" sz="2800" i="0" u="none" strike="noStrike" kern="0" cap="none" spc="0" normalizeH="0" baseline="0" noProof="0" dirty="0">
              <a:ln>
                <a:noFill/>
              </a:ln>
              <a:solidFill>
                <a:srgbClr val="4B4A98"/>
              </a:solidFill>
              <a:effectLst/>
              <a:uLnTx/>
              <a:uFillTx/>
              <a:latin typeface="Arial"/>
              <a:ea typeface="+mn-ea"/>
              <a:cs typeface="Arial"/>
              <a:sym typeface="Arial"/>
            </a:endParaRPr>
          </a:p>
        </p:txBody>
      </p:sp>
      <p:pic>
        <p:nvPicPr>
          <p:cNvPr id="3" name="Picture 2" descr="A cartoon of a child&#10;&#10;Description automatically generated">
            <a:extLst>
              <a:ext uri="{FF2B5EF4-FFF2-40B4-BE49-F238E27FC236}">
                <a16:creationId xmlns:a16="http://schemas.microsoft.com/office/drawing/2014/main" id="{0CE1A462-65A1-EF38-2252-337DBB33BC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6332" y="2397870"/>
            <a:ext cx="4724569" cy="31588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96221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51270"/>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Conception, page 89</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3296" y="1157778"/>
            <a:ext cx="10515600" cy="5541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Watch the video that explains conception.</a:t>
            </a:r>
          </a:p>
        </p:txBody>
      </p:sp>
      <p:grpSp>
        <p:nvGrpSpPr>
          <p:cNvPr id="2" name="Group 1">
            <a:extLst>
              <a:ext uri="{FF2B5EF4-FFF2-40B4-BE49-F238E27FC236}">
                <a16:creationId xmlns:a16="http://schemas.microsoft.com/office/drawing/2014/main" id="{C5AD8254-5525-C4A6-0D02-2E65FC338424}"/>
              </a:ext>
            </a:extLst>
          </p:cNvPr>
          <p:cNvGrpSpPr/>
          <p:nvPr/>
        </p:nvGrpSpPr>
        <p:grpSpPr>
          <a:xfrm>
            <a:off x="10143309" y="0"/>
            <a:ext cx="1926771" cy="1012372"/>
            <a:chOff x="10143309" y="0"/>
            <a:chExt cx="1926771" cy="1012372"/>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7DC23183-261B-BFE5-8DD5-D061F1615B2A}"/>
                </a:ext>
              </a:extLst>
            </p:cNvPr>
            <p:cNvSpPr/>
            <p:nvPr/>
          </p:nvSpPr>
          <p:spPr>
            <a:xfrm>
              <a:off x="10143309" y="0"/>
              <a:ext cx="1926771" cy="1012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a:extLst>
                <a:ext uri="{FF2B5EF4-FFF2-40B4-BE49-F238E27FC236}">
                  <a16:creationId xmlns:a16="http://schemas.microsoft.com/office/drawing/2014/main" id="{541C7127-3284-23E7-FDDD-5CF6C7DE36A1}"/>
                </a:ext>
              </a:extLst>
            </p:cNvPr>
            <p:cNvGrpSpPr/>
            <p:nvPr/>
          </p:nvGrpSpPr>
          <p:grpSpPr>
            <a:xfrm>
              <a:off x="10293616" y="79426"/>
              <a:ext cx="1645921" cy="807235"/>
              <a:chOff x="9490165" y="220001"/>
              <a:chExt cx="1645921" cy="807235"/>
            </a:xfrm>
          </p:grpSpPr>
          <p:pic>
            <p:nvPicPr>
              <p:cNvPr id="5" name="Picture 4" descr="A green and black logo&#10;&#10;Description automatically generated">
                <a:extLst>
                  <a:ext uri="{FF2B5EF4-FFF2-40B4-BE49-F238E27FC236}">
                    <a16:creationId xmlns:a16="http://schemas.microsoft.com/office/drawing/2014/main" id="{2998BA73-33C9-090A-E42C-8DDF9E0E5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5095" y="492214"/>
                <a:ext cx="1486174" cy="535022"/>
              </a:xfrm>
              <a:prstGeom prst="rect">
                <a:avLst/>
              </a:prstGeom>
            </p:spPr>
          </p:pic>
          <p:sp>
            <p:nvSpPr>
              <p:cNvPr id="6" name="Google Shape;141;p9">
                <a:extLst>
                  <a:ext uri="{FF2B5EF4-FFF2-40B4-BE49-F238E27FC236}">
                    <a16:creationId xmlns:a16="http://schemas.microsoft.com/office/drawing/2014/main" id="{23E429E9-55B5-1158-3AA1-83D55A7BB757}"/>
                  </a:ext>
                </a:extLst>
              </p:cNvPr>
              <p:cNvSpPr txBox="1"/>
              <p:nvPr/>
            </p:nvSpPr>
            <p:spPr>
              <a:xfrm>
                <a:off x="9490165" y="220001"/>
                <a:ext cx="1645921" cy="412602"/>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200" kern="100" dirty="0">
                    <a:solidFill>
                      <a:srgbClr val="006937"/>
                    </a:solidFill>
                    <a:effectLst/>
                    <a:latin typeface="Calibri" panose="020F0502020204030204" pitchFamily="34" charset="0"/>
                    <a:ea typeface="Calibri" panose="020F0502020204030204" pitchFamily="34" charset="0"/>
                    <a:cs typeface="Calibri" panose="020F0502020204030204" pitchFamily="34" charset="0"/>
                  </a:rPr>
                  <a:t>Available on</a:t>
                </a:r>
              </a:p>
            </p:txBody>
          </p:sp>
        </p:grpSp>
      </p:grpSp>
      <p:pic>
        <p:nvPicPr>
          <p:cNvPr id="9" name="Picture 8">
            <a:extLst>
              <a:ext uri="{FF2B5EF4-FFF2-40B4-BE49-F238E27FC236}">
                <a16:creationId xmlns:a16="http://schemas.microsoft.com/office/drawing/2014/main" id="{17F7C66A-55B0-4DD9-6B3D-D6E40942B8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2221" y="2144731"/>
            <a:ext cx="5641247" cy="3377626"/>
          </a:xfrm>
          <a:prstGeom prst="rect">
            <a:avLst/>
          </a:prstGeom>
        </p:spPr>
      </p:pic>
    </p:spTree>
    <p:extLst>
      <p:ext uri="{BB962C8B-B14F-4D97-AF65-F5344CB8AC3E}">
        <p14:creationId xmlns:p14="http://schemas.microsoft.com/office/powerpoint/2010/main" val="393004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lang="en-US" sz="4000" b="1" kern="0" dirty="0">
                <a:solidFill>
                  <a:srgbClr val="6C69AC"/>
                </a:solidFill>
                <a:latin typeface="Calibri"/>
                <a:ea typeface="Calibri"/>
                <a:cs typeface="Calibri"/>
                <a:sym typeface="Calibri"/>
              </a:rPr>
              <a:t>Expressing How You Feel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D2845D97-72D7-6947-DC90-E19BA50EC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4346" y="1863177"/>
            <a:ext cx="8932615" cy="3999882"/>
          </a:xfrm>
          <a:prstGeom prst="rect">
            <a:avLst/>
          </a:prstGeom>
        </p:spPr>
      </p:pic>
      <p:sp>
        <p:nvSpPr>
          <p:cNvPr id="5" name="Google Shape;106;p4">
            <a:extLst>
              <a:ext uri="{FF2B5EF4-FFF2-40B4-BE49-F238E27FC236}">
                <a16:creationId xmlns:a16="http://schemas.microsoft.com/office/drawing/2014/main" id="{4832F761-DD70-F7F4-288C-61E37CB5A3D3}"/>
              </a:ext>
            </a:extLst>
          </p:cNvPr>
          <p:cNvSpPr txBox="1"/>
          <p:nvPr/>
        </p:nvSpPr>
        <p:spPr>
          <a:xfrm>
            <a:off x="468000" y="1188000"/>
            <a:ext cx="11278006" cy="533224"/>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0"/>
              </a:spcAft>
              <a:buClr>
                <a:srgbClr val="6C69AC"/>
              </a:buClr>
              <a:buSzPts val="2800"/>
              <a:tabLst/>
              <a:defRPr/>
            </a:pPr>
            <a:r>
              <a:rPr kumimoji="0" lang="en-GB" sz="2800" b="0" i="0" u="none" strike="noStrike" kern="0" cap="none" spc="0" normalizeH="0" noProof="0" dirty="0">
                <a:ln>
                  <a:noFill/>
                </a:ln>
                <a:solidFill>
                  <a:srgbClr val="4B4A98"/>
                </a:solidFill>
                <a:effectLst/>
                <a:uLnTx/>
                <a:uFillTx/>
                <a:latin typeface="Calibri"/>
                <a:ea typeface="Calibri"/>
                <a:cs typeface="Calibri"/>
                <a:sym typeface="Calibri"/>
              </a:rPr>
              <a:t>Here are some general tips on how to share your feelings with other people.</a:t>
            </a: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1158236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Emotional Impacts of Sex, page 90</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C8FD1BF3-BCB9-B705-75FA-DCC52AA50391}"/>
              </a:ext>
            </a:extLst>
          </p:cNvPr>
          <p:cNvSpPr txBox="1"/>
          <p:nvPr/>
        </p:nvSpPr>
        <p:spPr>
          <a:xfrm>
            <a:off x="467999" y="1188000"/>
            <a:ext cx="10580427" cy="4724662"/>
          </a:xfrm>
          <a:prstGeom prst="rect">
            <a:avLst/>
          </a:prstGeom>
          <a:noFill/>
          <a:ln>
            <a:noFill/>
          </a:ln>
        </p:spPr>
        <p:txBody>
          <a:bodyPr spcFirstLastPara="1" wrap="square" lIns="91425" tIns="45700" rIns="91425" bIns="45700" anchor="t" anchorCtr="0">
            <a:noAutofit/>
          </a:bodyPr>
          <a:lstStyle/>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6C69AC"/>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If a teenager has sex with someone just to feel emotionally closer, they may feel very disappointed</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t>
            </a:r>
          </a:p>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lang="en-GB" sz="2800" dirty="0">
                <a:latin typeface="Calibri" panose="020F0502020204030204" pitchFamily="34" charset="0"/>
                <a:ea typeface="Calibri" panose="020F0502020204030204" pitchFamily="34" charset="0"/>
                <a:cs typeface="Calibri" panose="020F0502020204030204" pitchFamily="34" charset="0"/>
              </a:rPr>
              <a:t>Sometimes those who have sex at a young age regret the decision because they feel used or embarrassed</a:t>
            </a:r>
            <a:r>
              <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rPr>
              <a:t>.</a:t>
            </a:r>
          </a:p>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lang="en-GB" sz="2800" dirty="0">
                <a:latin typeface="Calibri" panose="020F0502020204030204" pitchFamily="34" charset="0"/>
                <a:ea typeface="Calibri" panose="020F0502020204030204" pitchFamily="34" charset="0"/>
                <a:cs typeface="Calibri" panose="020F0502020204030204" pitchFamily="34" charset="0"/>
              </a:rPr>
              <a:t>Often those who have sex at a young age may feel disappointed that it wasn’t what they were expecting it to be – or are upset as it isn’t what they had planned.</a:t>
            </a:r>
          </a:p>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kumimoji="0" lang="en-GB" sz="2800" i="0" u="none" strike="noStrike" kern="0" cap="none" spc="0" normalizeH="0" baseline="0" noProof="0" dirty="0">
                <a:ln>
                  <a:noFill/>
                </a:ln>
                <a:solidFill>
                  <a:srgbClr val="4B4A98"/>
                </a:solidFill>
                <a:effectLst/>
                <a:uLnTx/>
                <a:uFillTx/>
                <a:latin typeface="Calibri" panose="020F0502020204030204" pitchFamily="34" charset="0"/>
                <a:ea typeface="Calibri" panose="020F0502020204030204" pitchFamily="34" charset="0"/>
                <a:cs typeface="Calibri" panose="020F0502020204030204" pitchFamily="34" charset="0"/>
                <a:sym typeface="Arial"/>
              </a:rPr>
              <a:t>Teenagers may be used to seeing sex portrayed in the media in a certain way, but often the reality can be very different, causing confusion, unhappiness or frustration.</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3445256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37416"/>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Additional Resource: Let’s Talk About Consent       </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2" name="Google Shape;106;p4">
            <a:extLst>
              <a:ext uri="{FF2B5EF4-FFF2-40B4-BE49-F238E27FC236}">
                <a16:creationId xmlns:a16="http://schemas.microsoft.com/office/drawing/2014/main" id="{1D7ED268-997C-07DF-AF9F-59FB030C3275}"/>
              </a:ext>
            </a:extLst>
          </p:cNvPr>
          <p:cNvSpPr txBox="1"/>
          <p:nvPr/>
        </p:nvSpPr>
        <p:spPr>
          <a:xfrm>
            <a:off x="467999" y="1188000"/>
            <a:ext cx="10092290" cy="3047116"/>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ct val="100000"/>
              </a:lnSpc>
              <a:spcBef>
                <a:spcPts val="0"/>
              </a:spcBef>
              <a:spcAft>
                <a:spcPts val="1000"/>
              </a:spcAft>
              <a:buClr>
                <a:srgbClr val="6C69AC"/>
              </a:buClr>
              <a:buSzPts val="2800"/>
              <a:tabLst/>
              <a:defRPr/>
            </a:pPr>
            <a:r>
              <a:rPr lang="en-GB" sz="2800" dirty="0">
                <a:solidFill>
                  <a:srgbClr val="4B4A98"/>
                </a:solidFill>
                <a:effectLst/>
                <a:latin typeface="Calibri" panose="020F0502020204030204" pitchFamily="34" charset="0"/>
                <a:ea typeface="Times New Roman" panose="02020603050405020304" pitchFamily="18" charset="0"/>
                <a:cs typeface="Calibri" panose="020F0502020204030204" pitchFamily="34" charset="0"/>
              </a:rPr>
              <a:t>A guide for young people exploring the topic of consent:</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lang="en-GB" sz="2800" dirty="0">
                <a:solidFill>
                  <a:srgbClr val="4B4A98"/>
                </a:solidFill>
                <a:effectLst/>
                <a:latin typeface="Calibri" panose="020F0502020204030204" pitchFamily="34" charset="0"/>
                <a:ea typeface="Times New Roman" panose="02020603050405020304" pitchFamily="18" charset="0"/>
                <a:cs typeface="Calibri" panose="020F0502020204030204" pitchFamily="34" charset="0"/>
              </a:rPr>
              <a:t>Consent and Irish law</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1000"/>
              </a:spcAft>
              <a:buClr>
                <a:srgbClr val="6C69AC"/>
              </a:buClr>
              <a:buSzPts val="2800"/>
              <a:buFont typeface="Helvetica Neue"/>
              <a:buChar char="●"/>
              <a:tabLst/>
              <a:defRPr/>
            </a:pPr>
            <a:r>
              <a:rPr lang="en-GB" sz="2800" dirty="0">
                <a:solidFill>
                  <a:srgbClr val="4B4A98"/>
                </a:solidFill>
                <a:effectLst/>
                <a:latin typeface="Calibri" panose="020F0502020204030204" pitchFamily="34" charset="0"/>
                <a:ea typeface="Times New Roman" panose="02020603050405020304" pitchFamily="18" charset="0"/>
                <a:cs typeface="Calibri" panose="020F0502020204030204" pitchFamily="34" charset="0"/>
              </a:rPr>
              <a:t>Tools to build the confidence and the communication skills of young people in relation to their sexual health</a:t>
            </a:r>
          </a:p>
          <a:p>
            <a:pPr marR="0" lvl="0" algn="l" defTabSz="914400" rtl="0" eaLnBrk="1" fontAlgn="auto" latinLnBrk="0" hangingPunct="1">
              <a:lnSpc>
                <a:spcPct val="100000"/>
              </a:lnSpc>
              <a:spcBef>
                <a:spcPts val="0"/>
              </a:spcBef>
              <a:spcAft>
                <a:spcPts val="1000"/>
              </a:spcAft>
              <a:buClr>
                <a:srgbClr val="6C69AC"/>
              </a:buClr>
              <a:buSzPts val="2800"/>
              <a:tabLst/>
              <a:defRPr/>
            </a:pPr>
            <a:r>
              <a:rPr lang="en-US" sz="2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Let’s Talk About Consent (National Youth Council of Ireland)</a:t>
            </a:r>
            <a:endParaRPr kumimoji="0" lang="en-GB" sz="2800" b="0" i="0" u="none" strike="noStrike" kern="0" cap="none" spc="0" normalizeH="0" baseline="0" noProof="0" dirty="0">
              <a:ln>
                <a:noFill/>
              </a:ln>
              <a:solidFill>
                <a:srgbClr val="4B4A98"/>
              </a:solidFill>
              <a:effectLst/>
              <a:uLnTx/>
              <a:uFillTx/>
              <a:latin typeface="Calibri"/>
              <a:ea typeface="Calibri"/>
              <a:cs typeface="Calibri"/>
              <a:sym typeface="Calibri"/>
            </a:endParaRPr>
          </a:p>
          <a:p>
            <a:pPr marL="404813" marR="0" lvl="0" indent="-404813" algn="l" defTabSz="914400" rtl="0" eaLnBrk="1" fontAlgn="auto" latinLnBrk="0" hangingPunct="1">
              <a:lnSpc>
                <a:spcPct val="100000"/>
              </a:lnSpc>
              <a:spcBef>
                <a:spcPts val="0"/>
              </a:spcBef>
              <a:spcAft>
                <a:spcPts val="0"/>
              </a:spcAft>
              <a:buClr>
                <a:srgbClr val="6C69AC"/>
              </a:buClr>
              <a:buSzPts val="2800"/>
              <a:buFont typeface="Helvetica Neue"/>
              <a:buChar char="●"/>
              <a:tabLst/>
              <a:defRPr/>
            </a:pPr>
            <a:endParaRPr kumimoji="0" sz="1400" b="0" i="0" u="none" strike="noStrike" kern="0" cap="none" spc="0" normalizeH="0" baseline="0" noProof="0" dirty="0">
              <a:ln>
                <a:noFill/>
              </a:ln>
              <a:solidFill>
                <a:srgbClr val="4B4A98"/>
              </a:solidFill>
              <a:effectLst/>
              <a:uLnTx/>
              <a:uFillTx/>
              <a:latin typeface="Arial"/>
              <a:ea typeface="+mn-ea"/>
              <a:cs typeface="Arial"/>
              <a:sym typeface="Arial"/>
            </a:endParaRPr>
          </a:p>
        </p:txBody>
      </p:sp>
    </p:spTree>
    <p:extLst>
      <p:ext uri="{BB962C8B-B14F-4D97-AF65-F5344CB8AC3E}">
        <p14:creationId xmlns:p14="http://schemas.microsoft.com/office/powerpoint/2010/main" val="171570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076367" cy="11073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GB" sz="4000" b="1" i="0" u="none" strike="noStrike" kern="0" cap="none" spc="0" normalizeH="0" baseline="0" noProof="0" dirty="0">
                <a:ln>
                  <a:noFill/>
                </a:ln>
                <a:solidFill>
                  <a:srgbClr val="6C69AC"/>
                </a:solidFill>
                <a:effectLst/>
                <a:uLnTx/>
                <a:uFillTx/>
                <a:latin typeface="Calibri"/>
                <a:ea typeface="Calibri"/>
                <a:cs typeface="Calibri"/>
                <a:sym typeface="Calibri"/>
              </a:rPr>
              <a:t>Practise your communication skills by playing a game of charades</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8000" y="1764000"/>
            <a:ext cx="10515600" cy="12648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Think of a movie, book, </a:t>
            </a:r>
            <a:r>
              <a:rPr lang="en-GB" sz="2800" kern="0" dirty="0">
                <a:solidFill>
                  <a:srgbClr val="4B4A98"/>
                </a:solidFill>
                <a:latin typeface="Calibri"/>
                <a:ea typeface="Calibri"/>
                <a:cs typeface="Calibri"/>
                <a:sym typeface="Calibri"/>
              </a:rPr>
              <a:t>TV</a:t>
            </a: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 programme, band or singer.</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Act it out for the class without speaking.</a:t>
            </a:r>
          </a:p>
          <a:p>
            <a:pPr marL="0" marR="0" lvl="0" indent="0" algn="l" defTabSz="914400" rtl="0" eaLnBrk="1" fontAlgn="auto" latinLnBrk="0" hangingPunct="1">
              <a:lnSpc>
                <a:spcPct val="90000"/>
              </a:lnSpc>
              <a:spcBef>
                <a:spcPts val="0"/>
              </a:spcBef>
              <a:spcAft>
                <a:spcPts val="0"/>
              </a:spcAft>
              <a:buClr>
                <a:srgbClr val="1E4783"/>
              </a:buClr>
              <a:buSzPts val="2400"/>
              <a:buFont typeface="Calibri"/>
              <a:buNone/>
              <a:tabLst/>
              <a:defRPr/>
            </a:pPr>
            <a:endParaRPr kumimoji="0" sz="1400" i="0" u="none" strike="noStrike" kern="0" cap="none" spc="0" normalizeH="0" baseline="0" noProof="0" dirty="0">
              <a:ln>
                <a:noFill/>
              </a:ln>
              <a:solidFill>
                <a:srgbClr val="4B4A98"/>
              </a:solidFill>
              <a:effectLst/>
              <a:uLnTx/>
              <a:uFillTx/>
              <a:latin typeface="Arial"/>
              <a:ea typeface="+mn-ea"/>
              <a:cs typeface="Arial"/>
              <a:sym typeface="Arial"/>
            </a:endParaRPr>
          </a:p>
        </p:txBody>
      </p:sp>
      <p:pic>
        <p:nvPicPr>
          <p:cNvPr id="13" name="Picture 12" descr="A person jumping in the air&#10;&#10;Description automatically generated">
            <a:extLst>
              <a:ext uri="{FF2B5EF4-FFF2-40B4-BE49-F238E27FC236}">
                <a16:creationId xmlns:a16="http://schemas.microsoft.com/office/drawing/2014/main" id="{882360FD-F4AA-9A60-BE83-BAA4B7360D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507" r="52072"/>
          <a:stretch/>
        </p:blipFill>
        <p:spPr>
          <a:xfrm>
            <a:off x="9830373" y="1472453"/>
            <a:ext cx="1863177" cy="4353321"/>
          </a:xfrm>
          <a:prstGeom prst="rect">
            <a:avLst/>
          </a:prstGeom>
        </p:spPr>
      </p:pic>
      <p:pic>
        <p:nvPicPr>
          <p:cNvPr id="15" name="Picture 14" descr="A person singing into a microphone&#10;&#10;Description automatically generated">
            <a:extLst>
              <a:ext uri="{FF2B5EF4-FFF2-40B4-BE49-F238E27FC236}">
                <a16:creationId xmlns:a16="http://schemas.microsoft.com/office/drawing/2014/main" id="{A7E77189-5294-E56D-EA0F-B8E818C4D7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5706" t="14250" r="3094"/>
          <a:stretch/>
        </p:blipFill>
        <p:spPr>
          <a:xfrm>
            <a:off x="6494100" y="2313285"/>
            <a:ext cx="2578196" cy="3863479"/>
          </a:xfrm>
          <a:prstGeom prst="rect">
            <a:avLst/>
          </a:prstGeom>
        </p:spPr>
      </p:pic>
      <p:pic>
        <p:nvPicPr>
          <p:cNvPr id="17" name="Picture 16" descr="A black and white drawing of a book&#10;&#10;Description automatically generated">
            <a:extLst>
              <a:ext uri="{FF2B5EF4-FFF2-40B4-BE49-F238E27FC236}">
                <a16:creationId xmlns:a16="http://schemas.microsoft.com/office/drawing/2014/main" id="{AD529811-7079-7413-176B-FB736701BC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0038" y="3028838"/>
            <a:ext cx="3743061" cy="2859431"/>
          </a:xfrm>
          <a:prstGeom prst="rect">
            <a:avLst/>
          </a:prstGeom>
        </p:spPr>
      </p:pic>
    </p:spTree>
    <p:extLst>
      <p:ext uri="{BB962C8B-B14F-4D97-AF65-F5344CB8AC3E}">
        <p14:creationId xmlns:p14="http://schemas.microsoft.com/office/powerpoint/2010/main" val="65400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p:nvPr/>
        </p:nvSpPr>
        <p:spPr>
          <a:xfrm>
            <a:off x="463296" y="365125"/>
            <a:ext cx="10515600" cy="618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783"/>
              </a:buClr>
              <a:buSzPts val="4000"/>
              <a:buFont typeface="Calibri"/>
              <a:buNone/>
              <a:tabLst/>
              <a:defRPr/>
            </a:pPr>
            <a:r>
              <a:rPr kumimoji="0" lang="en-US" sz="4000" b="1" i="0" u="none" strike="noStrike" kern="0" cap="none" spc="0" normalizeH="0" baseline="0" noProof="0" dirty="0">
                <a:ln>
                  <a:noFill/>
                </a:ln>
                <a:solidFill>
                  <a:srgbClr val="6C69AC"/>
                </a:solidFill>
                <a:effectLst/>
                <a:uLnTx/>
                <a:uFillTx/>
                <a:latin typeface="Calibri"/>
                <a:ea typeface="Calibri"/>
                <a:cs typeface="Calibri"/>
                <a:sym typeface="Calibri"/>
              </a:rPr>
              <a:t>Communication Activity</a:t>
            </a:r>
            <a:endParaRPr kumimoji="0" sz="1400" b="0" i="0" u="none" strike="noStrike" kern="0" cap="none" spc="0" normalizeH="0" baseline="0" noProof="0" dirty="0">
              <a:ln>
                <a:noFill/>
              </a:ln>
              <a:solidFill>
                <a:srgbClr val="6C69AC"/>
              </a:solidFill>
              <a:effectLst/>
              <a:uLnTx/>
              <a:uFillTx/>
              <a:latin typeface="Arial"/>
              <a:ea typeface="+mn-ea"/>
              <a:cs typeface="Arial"/>
              <a:sym typeface="Arial"/>
            </a:endParaRPr>
          </a:p>
        </p:txBody>
      </p:sp>
      <p:sp>
        <p:nvSpPr>
          <p:cNvPr id="141" name="Google Shape;141;p9"/>
          <p:cNvSpPr txBox="1"/>
          <p:nvPr/>
        </p:nvSpPr>
        <p:spPr>
          <a:xfrm>
            <a:off x="463296" y="1157777"/>
            <a:ext cx="10894515" cy="438506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Blindfold one person (preferably outside on a pitch or large open area). </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r>
              <a:rPr kumimoji="0" lang="en-GB" sz="2800" i="0" u="none" strike="noStrike" kern="0" cap="none" spc="0" normalizeH="0" baseline="0" noProof="0" dirty="0">
                <a:ln>
                  <a:noFill/>
                </a:ln>
                <a:solidFill>
                  <a:srgbClr val="4B4A98"/>
                </a:solidFill>
                <a:effectLst/>
                <a:uLnTx/>
                <a:uFillTx/>
                <a:latin typeface="Calibri"/>
                <a:ea typeface="Calibri"/>
                <a:cs typeface="Calibri"/>
                <a:sym typeface="Calibri"/>
              </a:rPr>
              <a:t>In groups, demonstrate effective communication skills, by giving directions to the blindfolded person to guide them to a specific location. </a:t>
            </a:r>
          </a:p>
          <a:p>
            <a:pPr marL="0" marR="0" lvl="0" indent="0" algn="l" defTabSz="914400" rtl="0" eaLnBrk="1" fontAlgn="auto" latinLnBrk="0" hangingPunct="1">
              <a:spcBef>
                <a:spcPts val="0"/>
              </a:spcBef>
              <a:spcAft>
                <a:spcPts val="600"/>
              </a:spcAft>
              <a:buClr>
                <a:srgbClr val="1E4783"/>
              </a:buClr>
              <a:buSzPts val="2400"/>
              <a:buFont typeface="Calibri"/>
              <a:buNone/>
              <a:tabLst/>
              <a:defRPr/>
            </a:pPr>
            <a:endParaRPr kumimoji="0" sz="2800" i="0" u="none" strike="noStrike" kern="0" cap="none" spc="0" normalizeH="0" baseline="0" noProof="0" dirty="0">
              <a:ln>
                <a:noFill/>
              </a:ln>
              <a:solidFill>
                <a:srgbClr val="4B4A98"/>
              </a:solidFill>
              <a:effectLst/>
              <a:uLnTx/>
              <a:uFillTx/>
              <a:latin typeface="Arial"/>
              <a:ea typeface="+mn-ea"/>
              <a:cs typeface="Arial"/>
              <a:sym typeface="Arial"/>
            </a:endParaRPr>
          </a:p>
        </p:txBody>
      </p:sp>
      <p:pic>
        <p:nvPicPr>
          <p:cNvPr id="3" name="Picture 2" descr="A group of people with their eyes closed&#10;&#10;Description automatically generated">
            <a:extLst>
              <a:ext uri="{FF2B5EF4-FFF2-40B4-BE49-F238E27FC236}">
                <a16:creationId xmlns:a16="http://schemas.microsoft.com/office/drawing/2014/main" id="{5CD23C3B-FB1B-30C6-1BE5-E3DE08981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451" t="20504" r="1697" b="11481"/>
          <a:stretch/>
        </p:blipFill>
        <p:spPr>
          <a:xfrm>
            <a:off x="1815049" y="2915080"/>
            <a:ext cx="8930870" cy="2699188"/>
          </a:xfrm>
          <a:prstGeom prst="rect">
            <a:avLst/>
          </a:prstGeom>
        </p:spPr>
      </p:pic>
    </p:spTree>
    <p:extLst>
      <p:ext uri="{BB962C8B-B14F-4D97-AF65-F5344CB8AC3E}">
        <p14:creationId xmlns:p14="http://schemas.microsoft.com/office/powerpoint/2010/main" val="1597710607"/>
      </p:ext>
    </p:extLst>
  </p:cSld>
  <p:clrMapOvr>
    <a:masterClrMapping/>
  </p:clrMapOvr>
</p:sld>
</file>

<file path=ppt/theme/theme1.xml><?xml version="1.0" encoding="utf-8"?>
<a:theme xmlns:a="http://schemas.openxmlformats.org/drawingml/2006/main" name="1_Office Theme">
  <a:themeElements>
    <a:clrScheme name="Custom 1">
      <a:dk1>
        <a:srgbClr val="4B4A98"/>
      </a:dk1>
      <a:lt1>
        <a:srgbClr val="FFFFFF"/>
      </a:lt1>
      <a:dk2>
        <a:srgbClr val="6C69AC"/>
      </a:dk2>
      <a:lt2>
        <a:srgbClr val="E7E6E6"/>
      </a:lt2>
      <a:accent1>
        <a:srgbClr val="C66EA9"/>
      </a:accent1>
      <a:accent2>
        <a:srgbClr val="C9D53F"/>
      </a:accent2>
      <a:accent3>
        <a:srgbClr val="97C23F"/>
      </a:accent3>
      <a:accent4>
        <a:srgbClr val="1D9648"/>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14bb3e-e00c-4000-a452-2f25c74f7717" xsi:nil="true"/>
    <lcf76f155ced4ddcb4097134ff3c332f xmlns="173dd88a-7e63-4a9d-ad3b-b6416028530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77BE5827C60B44B199E1450646CDC9" ma:contentTypeVersion="13" ma:contentTypeDescription="Create a new document." ma:contentTypeScope="" ma:versionID="2489286b2e125d877d2d22307c969dde">
  <xsd:schema xmlns:xsd="http://www.w3.org/2001/XMLSchema" xmlns:xs="http://www.w3.org/2001/XMLSchema" xmlns:p="http://schemas.microsoft.com/office/2006/metadata/properties" xmlns:ns2="173dd88a-7e63-4a9d-ad3b-b6416028530d" xmlns:ns3="c114bb3e-e00c-4000-a452-2f25c74f7717" targetNamespace="http://schemas.microsoft.com/office/2006/metadata/properties" ma:root="true" ma:fieldsID="16b2b8889e2b3f5a89aea5a7e708335a" ns2:_="" ns3:_="">
    <xsd:import namespace="173dd88a-7e63-4a9d-ad3b-b6416028530d"/>
    <xsd:import namespace="c114bb3e-e00c-4000-a452-2f25c74f771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dd88a-7e63-4a9d-ad3b-b64160285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42b05b-9ba8-4872-bed0-60cf4bd1a30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4bb3e-e00c-4000-a452-2f25c74f771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07158-e3a6-4b39-8ba9-d9ad294b99f3}" ma:internalName="TaxCatchAll" ma:showField="CatchAllData" ma:web="c114bb3e-e00c-4000-a452-2f25c74f771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C9E82-792C-4ACD-982F-880071BFAAEE}">
  <ds:schemaRefs>
    <ds:schemaRef ds:uri="http://schemas.microsoft.com/sharepoint/v3/contenttype/forms"/>
  </ds:schemaRefs>
</ds:datastoreItem>
</file>

<file path=customXml/itemProps2.xml><?xml version="1.0" encoding="utf-8"?>
<ds:datastoreItem xmlns:ds="http://schemas.openxmlformats.org/officeDocument/2006/customXml" ds:itemID="{6D37D05F-8259-4C68-9DEC-37CE92140787}">
  <ds:schemaRefs>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173dd88a-7e63-4a9d-ad3b-b6416028530d"/>
    <ds:schemaRef ds:uri="http://schemas.microsoft.com/office/infopath/2007/PartnerControls"/>
    <ds:schemaRef ds:uri="http://schemas.openxmlformats.org/package/2006/metadata/core-properties"/>
    <ds:schemaRef ds:uri="c114bb3e-e00c-4000-a452-2f25c74f7717"/>
    <ds:schemaRef ds:uri="http://purl.org/dc/terms/"/>
  </ds:schemaRefs>
</ds:datastoreItem>
</file>

<file path=customXml/itemProps3.xml><?xml version="1.0" encoding="utf-8"?>
<ds:datastoreItem xmlns:ds="http://schemas.openxmlformats.org/officeDocument/2006/customXml" ds:itemID="{634D1165-600A-403B-99A3-139E4FED7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dd88a-7e63-4a9d-ad3b-b6416028530d"/>
    <ds:schemaRef ds:uri="c114bb3e-e00c-4000-a452-2f25c74f7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681</TotalTime>
  <Words>2790</Words>
  <Application>Microsoft Office PowerPoint</Application>
  <PresentationFormat>Widescreen</PresentationFormat>
  <Paragraphs>273</Paragraphs>
  <Slides>71</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Helvetica Neue</vt:lpstr>
      <vt:lpstr>Segoe UI</vt:lpstr>
      <vt:lpstr>1_Office Theme</vt:lpstr>
      <vt:lpstr>Section 2: Understanding Myself and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Johnston</dc:creator>
  <cp:lastModifiedBy>Priscilla O'Connor</cp:lastModifiedBy>
  <cp:revision>7</cp:revision>
  <dcterms:created xsi:type="dcterms:W3CDTF">2023-06-12T14:16:06Z</dcterms:created>
  <dcterms:modified xsi:type="dcterms:W3CDTF">2023-08-01T10:18:53Z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0x0101007277BE5827C60B44B199E1450646CDC9</vt:lpwstr>
  </property>
  <property fmtid="{D5CDD505-2E9C-101B-9397-08002B2CF9AE}" pid="3" name="MediaServiceImageTags">
    <vt:lpwstr/>
  </property>
</Properties>
</file>