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62" r:id="rId2"/>
    <p:sldId id="257" r:id="rId3"/>
    <p:sldId id="266" r:id="rId4"/>
    <p:sldId id="258" r:id="rId5"/>
    <p:sldId id="260" r:id="rId6"/>
    <p:sldId id="261" r:id="rId7"/>
    <p:sldId id="268" r:id="rId8"/>
    <p:sldId id="264" r:id="rId9"/>
    <p:sldId id="267" r:id="rId10"/>
    <p:sldId id="265" r:id="rId11"/>
    <p:sldId id="259" r:id="rId12"/>
    <p:sldId id="269" r:id="rId13"/>
    <p:sldId id="263" r:id="rId14"/>
  </p:sldIdLst>
  <p:sldSz cx="10688638" cy="7562850"/>
  <p:notesSz cx="6858000" cy="9144000"/>
  <p:defaultTextStyle>
    <a:defPPr>
      <a:defRPr lang="en-US"/>
    </a:defPPr>
    <a:lvl1pPr algn="l" defTabSz="520700" rtl="0" eaLnBrk="0" fontAlgn="base" hangingPunct="0">
      <a:spcBef>
        <a:spcPct val="0"/>
      </a:spcBef>
      <a:spcAft>
        <a:spcPct val="0"/>
      </a:spcAft>
      <a:defRPr sz="2100" kern="1200">
        <a:solidFill>
          <a:schemeClr val="tx1"/>
        </a:solidFill>
        <a:latin typeface="Calibri" panose="020F0502020204030204" pitchFamily="34" charset="0"/>
        <a:ea typeface="MS PGothic" panose="020B0600070205080204" pitchFamily="34" charset="-128"/>
        <a:cs typeface="+mn-cs"/>
      </a:defRPr>
    </a:lvl1pPr>
    <a:lvl2pPr marL="520700" indent="-63500" algn="l" defTabSz="520700" rtl="0" eaLnBrk="0" fontAlgn="base" hangingPunct="0">
      <a:spcBef>
        <a:spcPct val="0"/>
      </a:spcBef>
      <a:spcAft>
        <a:spcPct val="0"/>
      </a:spcAft>
      <a:defRPr sz="2100" kern="1200">
        <a:solidFill>
          <a:schemeClr val="tx1"/>
        </a:solidFill>
        <a:latin typeface="Calibri" panose="020F0502020204030204" pitchFamily="34" charset="0"/>
        <a:ea typeface="MS PGothic" panose="020B0600070205080204" pitchFamily="34" charset="-128"/>
        <a:cs typeface="+mn-cs"/>
      </a:defRPr>
    </a:lvl2pPr>
    <a:lvl3pPr marL="1041400" indent="-127000" algn="l" defTabSz="520700" rtl="0" eaLnBrk="0" fontAlgn="base" hangingPunct="0">
      <a:spcBef>
        <a:spcPct val="0"/>
      </a:spcBef>
      <a:spcAft>
        <a:spcPct val="0"/>
      </a:spcAft>
      <a:defRPr sz="2100" kern="1200">
        <a:solidFill>
          <a:schemeClr val="tx1"/>
        </a:solidFill>
        <a:latin typeface="Calibri" panose="020F0502020204030204" pitchFamily="34" charset="0"/>
        <a:ea typeface="MS PGothic" panose="020B0600070205080204" pitchFamily="34" charset="-128"/>
        <a:cs typeface="+mn-cs"/>
      </a:defRPr>
    </a:lvl3pPr>
    <a:lvl4pPr marL="1563688" indent="-192088" algn="l" defTabSz="520700" rtl="0" eaLnBrk="0" fontAlgn="base" hangingPunct="0">
      <a:spcBef>
        <a:spcPct val="0"/>
      </a:spcBef>
      <a:spcAft>
        <a:spcPct val="0"/>
      </a:spcAft>
      <a:defRPr sz="2100" kern="1200">
        <a:solidFill>
          <a:schemeClr val="tx1"/>
        </a:solidFill>
        <a:latin typeface="Calibri" panose="020F0502020204030204" pitchFamily="34" charset="0"/>
        <a:ea typeface="MS PGothic" panose="020B0600070205080204" pitchFamily="34" charset="-128"/>
        <a:cs typeface="+mn-cs"/>
      </a:defRPr>
    </a:lvl4pPr>
    <a:lvl5pPr marL="2084388" indent="-255588" algn="l" defTabSz="520700" rtl="0" eaLnBrk="0" fontAlgn="base" hangingPunct="0">
      <a:spcBef>
        <a:spcPct val="0"/>
      </a:spcBef>
      <a:spcAft>
        <a:spcPct val="0"/>
      </a:spcAft>
      <a:defRPr sz="2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908">
          <p15:clr>
            <a:srgbClr val="A4A3A4"/>
          </p15:clr>
        </p15:guide>
        <p15:guide id="2" pos="63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CD0"/>
    <a:srgbClr val="DF1783"/>
    <a:srgbClr val="CA004A"/>
    <a:srgbClr val="D1B5D9"/>
    <a:srgbClr val="55C1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p:restoredTop sz="94763"/>
  </p:normalViewPr>
  <p:slideViewPr>
    <p:cSldViewPr snapToGrid="0" snapToObjects="1">
      <p:cViewPr varScale="1">
        <p:scale>
          <a:sx n="95" d="100"/>
          <a:sy n="95" d="100"/>
        </p:scale>
        <p:origin x="1656" y="90"/>
      </p:cViewPr>
      <p:guideLst>
        <p:guide orient="horz" pos="908"/>
        <p:guide pos="638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23B0C6-586F-4994-8D39-922DEAB634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MS PGothic" charset="-128"/>
              </a:defRPr>
            </a:lvl1pPr>
          </a:lstStyle>
          <a:p>
            <a:pPr>
              <a:defRPr/>
            </a:pPr>
            <a:endParaRPr lang="en-US"/>
          </a:p>
        </p:txBody>
      </p:sp>
      <p:sp>
        <p:nvSpPr>
          <p:cNvPr id="3" name="Date Placeholder 2">
            <a:extLst>
              <a:ext uri="{FF2B5EF4-FFF2-40B4-BE49-F238E27FC236}">
                <a16:creationId xmlns:a16="http://schemas.microsoft.com/office/drawing/2014/main" id="{86DD934F-8D94-4714-9BC2-4BA61826F4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ea typeface="MS PGothic" charset="-128"/>
              </a:defRPr>
            </a:lvl1pPr>
          </a:lstStyle>
          <a:p>
            <a:pPr>
              <a:defRPr/>
            </a:pPr>
            <a:fld id="{4DAC5A2F-D566-4412-9553-64902C51D9DF}" type="datetimeFigureOut">
              <a:rPr lang="en-US"/>
              <a:pPr>
                <a:defRPr/>
              </a:pPr>
              <a:t>1/31/2018</a:t>
            </a:fld>
            <a:endParaRPr lang="en-US"/>
          </a:p>
        </p:txBody>
      </p:sp>
      <p:sp>
        <p:nvSpPr>
          <p:cNvPr id="4" name="Footer Placeholder 3">
            <a:extLst>
              <a:ext uri="{FF2B5EF4-FFF2-40B4-BE49-F238E27FC236}">
                <a16:creationId xmlns:a16="http://schemas.microsoft.com/office/drawing/2014/main" id="{FD551DF1-0F9E-4077-A426-AF6541C15E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MS PGothic" charset="-128"/>
              </a:defRPr>
            </a:lvl1pPr>
          </a:lstStyle>
          <a:p>
            <a:pPr>
              <a:defRPr/>
            </a:pPr>
            <a:endParaRPr lang="en-US"/>
          </a:p>
        </p:txBody>
      </p:sp>
      <p:sp>
        <p:nvSpPr>
          <p:cNvPr id="5" name="Slide Number Placeholder 4">
            <a:extLst>
              <a:ext uri="{FF2B5EF4-FFF2-40B4-BE49-F238E27FC236}">
                <a16:creationId xmlns:a16="http://schemas.microsoft.com/office/drawing/2014/main" id="{E72A39A6-4C07-487C-8D29-727D3A4BC0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ea typeface="MS PGothic" charset="-128"/>
              </a:defRPr>
            </a:lvl1pPr>
          </a:lstStyle>
          <a:p>
            <a:pPr>
              <a:defRPr/>
            </a:pPr>
            <a:fld id="{E54AB87D-B88F-4A90-A9D8-7E84BDF9804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862FDD-4CF7-4541-A969-593D6E175B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MS PGothic" charset="-128"/>
              </a:defRPr>
            </a:lvl1pPr>
          </a:lstStyle>
          <a:p>
            <a:pPr>
              <a:defRPr/>
            </a:pPr>
            <a:endParaRPr lang="en-US"/>
          </a:p>
        </p:txBody>
      </p:sp>
      <p:sp>
        <p:nvSpPr>
          <p:cNvPr id="3" name="Date Placeholder 2">
            <a:extLst>
              <a:ext uri="{FF2B5EF4-FFF2-40B4-BE49-F238E27FC236}">
                <a16:creationId xmlns:a16="http://schemas.microsoft.com/office/drawing/2014/main" id="{B54FED0A-A677-4FD1-A654-0929DB85C80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charset="0"/>
                <a:ea typeface="MS PGothic" charset="-128"/>
              </a:defRPr>
            </a:lvl1pPr>
          </a:lstStyle>
          <a:p>
            <a:pPr>
              <a:defRPr/>
            </a:pPr>
            <a:fld id="{8A45DEC8-F62E-4533-9168-A99FC0135536}" type="datetimeFigureOut">
              <a:rPr lang="en-US"/>
              <a:pPr>
                <a:defRPr/>
              </a:pPr>
              <a:t>1/31/2018</a:t>
            </a:fld>
            <a:endParaRPr lang="en-US"/>
          </a:p>
        </p:txBody>
      </p:sp>
      <p:sp>
        <p:nvSpPr>
          <p:cNvPr id="4" name="Slide Image Placeholder 3">
            <a:extLst>
              <a:ext uri="{FF2B5EF4-FFF2-40B4-BE49-F238E27FC236}">
                <a16:creationId xmlns:a16="http://schemas.microsoft.com/office/drawing/2014/main" id="{6434D64D-39FF-4704-AE38-E0EDABD854FF}"/>
              </a:ext>
            </a:extLst>
          </p:cNvPr>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0207E75-4E3D-4B26-9694-8745CF9A3DF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FD3047B-9BE9-43C3-97FD-6280C0FBF61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MS PGothic" charset="-128"/>
              </a:defRPr>
            </a:lvl1pPr>
          </a:lstStyle>
          <a:p>
            <a:pPr>
              <a:defRPr/>
            </a:pPr>
            <a:endParaRPr lang="en-US"/>
          </a:p>
        </p:txBody>
      </p:sp>
      <p:sp>
        <p:nvSpPr>
          <p:cNvPr id="7" name="Slide Number Placeholder 6">
            <a:extLst>
              <a:ext uri="{FF2B5EF4-FFF2-40B4-BE49-F238E27FC236}">
                <a16:creationId xmlns:a16="http://schemas.microsoft.com/office/drawing/2014/main" id="{35F6E2E4-DF4D-4A98-BD66-DAD2A440942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charset="0"/>
                <a:ea typeface="MS PGothic" charset="-128"/>
              </a:defRPr>
            </a:lvl1pPr>
          </a:lstStyle>
          <a:p>
            <a:pPr>
              <a:defRPr/>
            </a:pPr>
            <a:fld id="{F90CC71E-5323-4C6A-9D14-243ED6864A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5FF169A-00AF-4ED4-B6AA-68284F3C89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83E3A8EA-4383-40AC-995A-C4578A574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626DD94B-F0A3-4CAA-84E1-80C445449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137243D-0226-464B-8258-7B19B79A9FF2}" type="slidenum">
              <a:rPr lang="en-US" altLang="en-US" smtClean="0">
                <a:latin typeface="Calibri" panose="020F0502020204030204" pitchFamily="34" charset="0"/>
                <a:ea typeface="MS PGothic" panose="020B0600070205080204" pitchFamily="34" charset="-128"/>
              </a:rPr>
              <a:pPr/>
              <a:t>10</a:t>
            </a:fld>
            <a:endParaRPr lang="en-US" altLang="en-US">
              <a:latin typeface="Calibri" panose="020F0502020204030204" pitchFamily="34" charset="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Heading">
    <p:spTree>
      <p:nvGrpSpPr>
        <p:cNvPr id="1" name=""/>
        <p:cNvGrpSpPr/>
        <p:nvPr/>
      </p:nvGrpSpPr>
      <p:grpSpPr>
        <a:xfrm>
          <a:off x="0" y="0"/>
          <a:ext cx="0" cy="0"/>
          <a:chOff x="0" y="0"/>
          <a:chExt cx="0" cy="0"/>
        </a:xfrm>
      </p:grpSpPr>
      <p:pic>
        <p:nvPicPr>
          <p:cNvPr id="7" name="Picture 1" descr="FOLENS LOGO.png">
            <a:extLst>
              <a:ext uri="{FF2B5EF4-FFF2-40B4-BE49-F238E27FC236}">
                <a16:creationId xmlns:a16="http://schemas.microsoft.com/office/drawing/2014/main" id="{3382C4F5-7020-4FEF-A24D-4E0DB19E7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7663" y="6919913"/>
            <a:ext cx="17430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al World Geography.ai">
            <a:extLst>
              <a:ext uri="{FF2B5EF4-FFF2-40B4-BE49-F238E27FC236}">
                <a16:creationId xmlns:a16="http://schemas.microsoft.com/office/drawing/2014/main" id="{8DB5F8D1-D59C-4250-8B80-19381DCD4360}"/>
              </a:ext>
            </a:extLst>
          </p:cNvPr>
          <p:cNvPicPr>
            <a:picLocks noChangeAspect="1"/>
          </p:cNvPicPr>
          <p:nvPr userDrawn="1"/>
        </p:nvPicPr>
        <p:blipFill>
          <a:blip r:embed="rId3">
            <a:extLst>
              <a:ext uri="{28A0092B-C50C-407E-A947-70E740481C1C}">
                <a14:useLocalDpi xmlns:a14="http://schemas.microsoft.com/office/drawing/2010/main" val="0"/>
              </a:ext>
            </a:extLst>
          </a:blip>
          <a:srcRect t="38515" b="42561"/>
          <a:stretch>
            <a:fillRect/>
          </a:stretch>
        </p:blipFill>
        <p:spPr bwMode="auto">
          <a:xfrm>
            <a:off x="8134350" y="6818313"/>
            <a:ext cx="22161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1"/>
            <a:ext cx="10688638" cy="6608887"/>
          </a:xfrm>
          <a:prstGeom prst="rect">
            <a:avLst/>
          </a:prstGeom>
          <a:solidFill>
            <a:schemeClr val="bg2"/>
          </a:solidFill>
          <a:effectLst/>
        </p:spPr>
        <p:txBody>
          <a:bodyPr vert="horz"/>
          <a:lstStyle>
            <a:lvl1pPr marL="0" indent="0">
              <a:buNone/>
              <a:defRPr sz="2000" baseline="0">
                <a:latin typeface="+mn-lt"/>
              </a:defRPr>
            </a:lvl1pPr>
          </a:lstStyle>
          <a:p>
            <a:pPr lvl="0"/>
            <a:r>
              <a:rPr lang="ga-IE" noProof="0"/>
              <a:t>Drag picture to placeholder or click icon to add</a:t>
            </a:r>
            <a:endParaRPr lang="en-US" noProof="0" dirty="0"/>
          </a:p>
        </p:txBody>
      </p:sp>
      <p:sp>
        <p:nvSpPr>
          <p:cNvPr id="14" name="Title 13"/>
          <p:cNvSpPr>
            <a:spLocks noGrp="1"/>
          </p:cNvSpPr>
          <p:nvPr>
            <p:ph type="title"/>
          </p:nvPr>
        </p:nvSpPr>
        <p:spPr>
          <a:xfrm>
            <a:off x="-1" y="1635004"/>
            <a:ext cx="5019211" cy="506484"/>
          </a:xfrm>
          <a:prstGeom prst="rect">
            <a:avLst/>
          </a:prstGeom>
          <a:solidFill>
            <a:srgbClr val="CA004A"/>
          </a:solidFill>
        </p:spPr>
        <p:txBody>
          <a:bodyPr vert="horz" anchor="ctr"/>
          <a:lstStyle>
            <a:lvl1pPr marL="720000" algn="l">
              <a:defRPr sz="3200" b="1" baseline="0">
                <a:solidFill>
                  <a:srgbClr val="FFFFFF"/>
                </a:solidFill>
                <a:latin typeface="Muli" charset="0"/>
                <a:ea typeface="Muli" charset="0"/>
                <a:cs typeface="Muli" charset="0"/>
              </a:defRPr>
            </a:lvl1pPr>
          </a:lstStyle>
          <a:p>
            <a:r>
              <a:rPr lang="ga-IE" dirty="0"/>
              <a:t>Click to edit Master title style</a:t>
            </a:r>
            <a:endParaRPr lang="en-US" dirty="0"/>
          </a:p>
        </p:txBody>
      </p:sp>
      <p:sp>
        <p:nvSpPr>
          <p:cNvPr id="6" name="Text Placeholder 5"/>
          <p:cNvSpPr>
            <a:spLocks noGrp="1"/>
          </p:cNvSpPr>
          <p:nvPr>
            <p:ph type="body" sz="quarter" idx="14"/>
          </p:nvPr>
        </p:nvSpPr>
        <p:spPr>
          <a:xfrm>
            <a:off x="-301" y="2221132"/>
            <a:ext cx="4320000" cy="507228"/>
          </a:xfrm>
          <a:prstGeom prst="rect">
            <a:avLst/>
          </a:prstGeom>
          <a:solidFill>
            <a:srgbClr val="CA004A"/>
          </a:solidFill>
        </p:spPr>
        <p:txBody>
          <a:bodyPr vert="horz" anchor="ctr"/>
          <a:lstStyle>
            <a:lvl1pPr marL="720000" indent="0">
              <a:spcBef>
                <a:spcPts val="0"/>
              </a:spcBef>
              <a:buNone/>
              <a:defRPr sz="2400">
                <a:solidFill>
                  <a:schemeClr val="bg1"/>
                </a:solidFill>
                <a:latin typeface="Muli" charset="0"/>
                <a:ea typeface="Muli" charset="0"/>
                <a:cs typeface="Muli" charset="0"/>
              </a:defRPr>
            </a:lvl1pPr>
            <a:lvl2pPr marL="520700" indent="0">
              <a:buNone/>
              <a:defRPr/>
            </a:lvl2pPr>
            <a:lvl3pPr marL="1042988" indent="0">
              <a:buNone/>
              <a:defRPr/>
            </a:lvl3pPr>
            <a:lvl4pPr marL="1563688" indent="0">
              <a:buNone/>
              <a:defRPr/>
            </a:lvl4pPr>
            <a:lvl5pPr marL="2085975" indent="0">
              <a:buNone/>
              <a:defRPr/>
            </a:lvl5pPr>
          </a:lstStyle>
          <a:p>
            <a:pPr lvl="0"/>
            <a:r>
              <a:rPr lang="ga-IE" dirty="0"/>
              <a:t>Click to edit Master text styles</a:t>
            </a:r>
          </a:p>
        </p:txBody>
      </p:sp>
      <p:sp>
        <p:nvSpPr>
          <p:cNvPr id="15" name="Text Placeholder 14"/>
          <p:cNvSpPr>
            <a:spLocks noGrp="1"/>
          </p:cNvSpPr>
          <p:nvPr>
            <p:ph type="body" sz="quarter" idx="15"/>
          </p:nvPr>
        </p:nvSpPr>
        <p:spPr>
          <a:xfrm>
            <a:off x="-301" y="2808003"/>
            <a:ext cx="3960000" cy="504000"/>
          </a:xfrm>
          <a:prstGeom prst="rect">
            <a:avLst/>
          </a:prstGeom>
          <a:solidFill>
            <a:srgbClr val="E9ACD0">
              <a:alpha val="70000"/>
            </a:srgbClr>
          </a:solidFill>
          <a:ln>
            <a:noFill/>
          </a:ln>
        </p:spPr>
        <p:txBody>
          <a:bodyPr vert="horz" anchor="ctr"/>
          <a:lstStyle>
            <a:lvl1pPr marL="720000" indent="0">
              <a:spcBef>
                <a:spcPts val="0"/>
              </a:spcBef>
              <a:buNone/>
              <a:defRPr sz="2000" baseline="0">
                <a:solidFill>
                  <a:srgbClr val="CA004A"/>
                </a:solidFill>
                <a:latin typeface="Muli" charset="0"/>
                <a:ea typeface="Muli" charset="0"/>
                <a:cs typeface="Muli" charset="0"/>
              </a:defRPr>
            </a:lvl1pPr>
            <a:lvl2pPr marL="520700" indent="0">
              <a:buNone/>
              <a:defRPr>
                <a:solidFill>
                  <a:srgbClr val="FFFFFF"/>
                </a:solidFill>
                <a:latin typeface="Rockwell"/>
                <a:cs typeface="Rockwell"/>
              </a:defRPr>
            </a:lvl2pPr>
            <a:lvl3pPr marL="1042988" indent="0">
              <a:buNone/>
              <a:defRPr>
                <a:solidFill>
                  <a:srgbClr val="FFFFFF"/>
                </a:solidFill>
                <a:latin typeface="Rockwell"/>
                <a:cs typeface="Rockwell"/>
              </a:defRPr>
            </a:lvl3pPr>
            <a:lvl4pPr marL="1563688" indent="0">
              <a:buNone/>
              <a:defRPr>
                <a:solidFill>
                  <a:srgbClr val="FFFFFF"/>
                </a:solidFill>
                <a:latin typeface="Rockwell"/>
                <a:cs typeface="Rockwell"/>
              </a:defRPr>
            </a:lvl4pPr>
            <a:lvl5pPr marL="2085975" indent="0">
              <a:buNone/>
              <a:defRPr>
                <a:solidFill>
                  <a:srgbClr val="FFFFFF"/>
                </a:solidFill>
                <a:latin typeface="Rockwell"/>
                <a:cs typeface="Rockwell"/>
              </a:defRPr>
            </a:lvl5pPr>
          </a:lstStyle>
          <a:p>
            <a:pPr lvl="0"/>
            <a:r>
              <a:rPr lang="ga-IE" dirty="0"/>
              <a:t>Click to edit Master text styles</a:t>
            </a:r>
          </a:p>
        </p:txBody>
      </p:sp>
    </p:spTree>
    <p:extLst>
      <p:ext uri="{BB962C8B-B14F-4D97-AF65-F5344CB8AC3E}">
        <p14:creationId xmlns:p14="http://schemas.microsoft.com/office/powerpoint/2010/main" val="165391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ext Pag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7F782271-DFC8-4F63-A05F-6BCFCAC27D8B}"/>
              </a:ext>
            </a:extLst>
          </p:cNvPr>
          <p:cNvSpPr txBox="1">
            <a:spLocks/>
          </p:cNvSpPr>
          <p:nvPr/>
        </p:nvSpPr>
        <p:spPr>
          <a:xfrm>
            <a:off x="9399588" y="7019925"/>
            <a:ext cx="1289050" cy="542925"/>
          </a:xfrm>
          <a:prstGeom prst="rect">
            <a:avLst/>
          </a:prstGeom>
        </p:spPr>
        <p:txBody>
          <a:bodyPr anchor="ctr"/>
          <a:lstStyle>
            <a:lvl1pPr marL="539750">
              <a:defRPr sz="2100">
                <a:solidFill>
                  <a:schemeClr val="tx1"/>
                </a:solidFill>
                <a:latin typeface="Calibri" charset="0"/>
                <a:ea typeface="MS PGothic" charset="-128"/>
              </a:defRPr>
            </a:lvl1pPr>
            <a:lvl2pPr marL="742950" indent="-285750">
              <a:defRPr sz="2100">
                <a:solidFill>
                  <a:schemeClr val="tx1"/>
                </a:solidFill>
                <a:latin typeface="Calibri" charset="0"/>
                <a:ea typeface="MS PGothic" charset="-128"/>
              </a:defRPr>
            </a:lvl2pPr>
            <a:lvl3pPr marL="1143000" indent="-228600">
              <a:defRPr sz="2100">
                <a:solidFill>
                  <a:schemeClr val="tx1"/>
                </a:solidFill>
                <a:latin typeface="Calibri" charset="0"/>
                <a:ea typeface="MS PGothic" charset="-128"/>
              </a:defRPr>
            </a:lvl3pPr>
            <a:lvl4pPr marL="1600200" indent="-228600">
              <a:defRPr sz="2100">
                <a:solidFill>
                  <a:schemeClr val="tx1"/>
                </a:solidFill>
                <a:latin typeface="Calibri" charset="0"/>
                <a:ea typeface="MS PGothic" charset="-128"/>
              </a:defRPr>
            </a:lvl4pPr>
            <a:lvl5pPr marL="2057400" indent="-228600">
              <a:defRPr sz="2100">
                <a:solidFill>
                  <a:schemeClr val="tx1"/>
                </a:solidFill>
                <a:latin typeface="Calibri" charset="0"/>
                <a:ea typeface="MS PGothic" charset="-128"/>
              </a:defRPr>
            </a:lvl5pPr>
            <a:lvl6pPr marL="2514600" indent="-228600" defTabSz="520700" eaLnBrk="0" fontAlgn="base" hangingPunct="0">
              <a:spcBef>
                <a:spcPct val="0"/>
              </a:spcBef>
              <a:spcAft>
                <a:spcPct val="0"/>
              </a:spcAft>
              <a:defRPr sz="2100">
                <a:solidFill>
                  <a:schemeClr val="tx1"/>
                </a:solidFill>
                <a:latin typeface="Calibri" charset="0"/>
                <a:ea typeface="MS PGothic" charset="-128"/>
              </a:defRPr>
            </a:lvl6pPr>
            <a:lvl7pPr marL="2971800" indent="-228600" defTabSz="520700" eaLnBrk="0" fontAlgn="base" hangingPunct="0">
              <a:spcBef>
                <a:spcPct val="0"/>
              </a:spcBef>
              <a:spcAft>
                <a:spcPct val="0"/>
              </a:spcAft>
              <a:defRPr sz="2100">
                <a:solidFill>
                  <a:schemeClr val="tx1"/>
                </a:solidFill>
                <a:latin typeface="Calibri" charset="0"/>
                <a:ea typeface="MS PGothic" charset="-128"/>
              </a:defRPr>
            </a:lvl7pPr>
            <a:lvl8pPr marL="3429000" indent="-228600" defTabSz="520700" eaLnBrk="0" fontAlgn="base" hangingPunct="0">
              <a:spcBef>
                <a:spcPct val="0"/>
              </a:spcBef>
              <a:spcAft>
                <a:spcPct val="0"/>
              </a:spcAft>
              <a:defRPr sz="2100">
                <a:solidFill>
                  <a:schemeClr val="tx1"/>
                </a:solidFill>
                <a:latin typeface="Calibri" charset="0"/>
                <a:ea typeface="MS PGothic" charset="-128"/>
              </a:defRPr>
            </a:lvl8pPr>
            <a:lvl9pPr marL="3886200" indent="-228600" defTabSz="520700" eaLnBrk="0" fontAlgn="base" hangingPunct="0">
              <a:spcBef>
                <a:spcPct val="0"/>
              </a:spcBef>
              <a:spcAft>
                <a:spcPct val="0"/>
              </a:spcAft>
              <a:defRPr sz="2100">
                <a:solidFill>
                  <a:schemeClr val="tx1"/>
                </a:solidFill>
                <a:latin typeface="Calibri" charset="0"/>
                <a:ea typeface="MS PGothic" charset="-128"/>
              </a:defRPr>
            </a:lvl9pPr>
          </a:lstStyle>
          <a:p>
            <a:pPr eaLnBrk="1" hangingPunct="1">
              <a:spcBef>
                <a:spcPct val="20000"/>
              </a:spcBef>
              <a:buFont typeface="Arial" charset="0"/>
              <a:buNone/>
              <a:defRPr/>
            </a:pPr>
            <a:fld id="{9C7CB3E7-1728-44CF-B028-FAA6278A922B}" type="slidenum">
              <a:rPr lang="ga-IE" altLang="x-none" sz="1200" smtClean="0">
                <a:solidFill>
                  <a:srgbClr val="CA004A"/>
                </a:solidFill>
                <a:latin typeface="Arial" charset="0"/>
              </a:rPr>
              <a:pPr eaLnBrk="1" hangingPunct="1">
                <a:spcBef>
                  <a:spcPct val="20000"/>
                </a:spcBef>
                <a:buFont typeface="Arial" charset="0"/>
                <a:buNone/>
                <a:defRPr/>
              </a:pPr>
              <a:t>‹#›</a:t>
            </a:fld>
            <a:endParaRPr lang="en-US" altLang="x-none" sz="1200">
              <a:solidFill>
                <a:srgbClr val="CA004A"/>
              </a:solidFill>
              <a:latin typeface="Arial" charset="0"/>
            </a:endParaRPr>
          </a:p>
        </p:txBody>
      </p:sp>
      <p:cxnSp>
        <p:nvCxnSpPr>
          <p:cNvPr id="8" name="Straight Connector 7">
            <a:extLst>
              <a:ext uri="{FF2B5EF4-FFF2-40B4-BE49-F238E27FC236}">
                <a16:creationId xmlns:a16="http://schemas.microsoft.com/office/drawing/2014/main" id="{4CE7E0FC-6D6E-4347-BB03-C0BD022D4D68}"/>
              </a:ext>
            </a:extLst>
          </p:cNvPr>
          <p:cNvCxnSpPr/>
          <p:nvPr/>
        </p:nvCxnSpPr>
        <p:spPr>
          <a:xfrm>
            <a:off x="0" y="7019925"/>
            <a:ext cx="10688638" cy="0"/>
          </a:xfrm>
          <a:prstGeom prst="line">
            <a:avLst/>
          </a:prstGeom>
          <a:ln w="9525" cmpd="sng">
            <a:solidFill>
              <a:srgbClr val="CA004A"/>
            </a:solidFill>
          </a:ln>
          <a:effectLst/>
        </p:spPr>
        <p:style>
          <a:lnRef idx="2">
            <a:schemeClr val="accent1"/>
          </a:lnRef>
          <a:fillRef idx="0">
            <a:schemeClr val="accent1"/>
          </a:fillRef>
          <a:effectRef idx="1">
            <a:schemeClr val="accent1"/>
          </a:effectRef>
          <a:fontRef idx="minor">
            <a:schemeClr val="tx1"/>
          </a:fontRef>
        </p:style>
      </p:cxnSp>
      <p:pic>
        <p:nvPicPr>
          <p:cNvPr id="9" name="Picture 3" descr="Real World Geography.ai">
            <a:extLst>
              <a:ext uri="{FF2B5EF4-FFF2-40B4-BE49-F238E27FC236}">
                <a16:creationId xmlns:a16="http://schemas.microsoft.com/office/drawing/2014/main" id="{E535548D-3CB3-4F04-9851-0B01050279EE}"/>
              </a:ext>
            </a:extLst>
          </p:cNvPr>
          <p:cNvPicPr>
            <a:picLocks noChangeAspect="1"/>
          </p:cNvPicPr>
          <p:nvPr userDrawn="1"/>
        </p:nvPicPr>
        <p:blipFill>
          <a:blip r:embed="rId2">
            <a:extLst>
              <a:ext uri="{28A0092B-C50C-407E-A947-70E740481C1C}">
                <a14:useLocalDpi xmlns:a14="http://schemas.microsoft.com/office/drawing/2010/main" val="0"/>
              </a:ext>
            </a:extLst>
          </a:blip>
          <a:srcRect t="38515" b="42561"/>
          <a:stretch>
            <a:fillRect/>
          </a:stretch>
        </p:blipFill>
        <p:spPr bwMode="auto">
          <a:xfrm>
            <a:off x="896938" y="7085013"/>
            <a:ext cx="16732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2"/>
          <p:cNvSpPr>
            <a:spLocks noGrp="1"/>
          </p:cNvSpPr>
          <p:nvPr>
            <p:ph sz="quarter" idx="16"/>
          </p:nvPr>
        </p:nvSpPr>
        <p:spPr>
          <a:xfrm>
            <a:off x="1112638" y="1447800"/>
            <a:ext cx="8463162" cy="5143500"/>
          </a:xfrm>
          <a:prstGeom prst="rect">
            <a:avLst/>
          </a:prstGeom>
        </p:spPr>
        <p:txBody>
          <a:bodyPr vert="horz"/>
          <a:lstStyle>
            <a:lvl1pPr marL="0" marR="0" indent="0" algn="l" defTabSz="520700" rtl="0" eaLnBrk="1" fontAlgn="base" latinLnBrk="0" hangingPunct="1">
              <a:lnSpc>
                <a:spcPts val="2460"/>
              </a:lnSpc>
              <a:spcBef>
                <a:spcPts val="0"/>
              </a:spcBef>
              <a:spcAft>
                <a:spcPts val="0"/>
              </a:spcAft>
              <a:buClr>
                <a:srgbClr val="1980A9"/>
              </a:buClr>
              <a:buSzTx/>
              <a:buFont typeface="Arial"/>
              <a:buNone/>
              <a:tabLst/>
              <a:defRPr sz="1800" baseline="0">
                <a:latin typeface="Muli" charset="0"/>
                <a:ea typeface="Muli" charset="0"/>
                <a:cs typeface="Muli" charset="0"/>
              </a:defRPr>
            </a:lvl1pPr>
          </a:lstStyle>
          <a:p>
            <a:pPr lvl="0"/>
            <a:r>
              <a:rPr lang="ga-IE" dirty="0"/>
              <a:t>Click to edit Master text styles</a:t>
            </a:r>
          </a:p>
        </p:txBody>
      </p:sp>
      <p:sp>
        <p:nvSpPr>
          <p:cNvPr id="15" name="Text Placeholder 5"/>
          <p:cNvSpPr>
            <a:spLocks noGrp="1"/>
          </p:cNvSpPr>
          <p:nvPr>
            <p:ph type="body" sz="quarter" idx="14"/>
          </p:nvPr>
        </p:nvSpPr>
        <p:spPr>
          <a:xfrm>
            <a:off x="-302" y="217615"/>
            <a:ext cx="7200000" cy="471227"/>
          </a:xfrm>
          <a:prstGeom prst="rect">
            <a:avLst/>
          </a:prstGeom>
          <a:solidFill>
            <a:srgbClr val="CA004A"/>
          </a:solidFill>
        </p:spPr>
        <p:txBody>
          <a:bodyPr vert="horz" lIns="0" tIns="0" rIns="0" bIns="43200" anchor="ctr"/>
          <a:lstStyle>
            <a:lvl1pPr marL="540000" indent="0">
              <a:lnSpc>
                <a:spcPct val="100000"/>
              </a:lnSpc>
              <a:spcBef>
                <a:spcPts val="0"/>
              </a:spcBef>
              <a:buNone/>
              <a:defRPr sz="3000" b="1" i="0" baseline="0">
                <a:solidFill>
                  <a:schemeClr val="bg1"/>
                </a:solidFill>
                <a:latin typeface="Muli" charset="0"/>
                <a:ea typeface="Muli" charset="0"/>
                <a:cs typeface="Muli" charset="0"/>
              </a:defRPr>
            </a:lvl1pPr>
            <a:lvl2pPr marL="520700" indent="0">
              <a:buNone/>
              <a:defRPr/>
            </a:lvl2pPr>
            <a:lvl3pPr marL="1042988" indent="0">
              <a:buNone/>
              <a:defRPr/>
            </a:lvl3pPr>
            <a:lvl4pPr marL="1563688" indent="0">
              <a:buNone/>
              <a:defRPr/>
            </a:lvl4pPr>
            <a:lvl5pPr marL="2085975" indent="0">
              <a:buNone/>
              <a:defRPr/>
            </a:lvl5pPr>
          </a:lstStyle>
          <a:p>
            <a:pPr lvl="0"/>
            <a:r>
              <a:rPr lang="ga-IE" dirty="0"/>
              <a:t>Click to edit Master text styles</a:t>
            </a:r>
          </a:p>
        </p:txBody>
      </p:sp>
      <p:sp>
        <p:nvSpPr>
          <p:cNvPr id="16" name="Text Placeholder 14"/>
          <p:cNvSpPr>
            <a:spLocks noGrp="1"/>
          </p:cNvSpPr>
          <p:nvPr>
            <p:ph type="body" sz="quarter" idx="15"/>
          </p:nvPr>
        </p:nvSpPr>
        <p:spPr>
          <a:xfrm>
            <a:off x="-302" y="811770"/>
            <a:ext cx="10688940" cy="467996"/>
          </a:xfrm>
          <a:prstGeom prst="rect">
            <a:avLst/>
          </a:prstGeom>
          <a:noFill/>
        </p:spPr>
        <p:txBody>
          <a:bodyPr vert="horz" lIns="0" tIns="0" rIns="0" bIns="46800" anchor="ctr"/>
          <a:lstStyle>
            <a:lvl1pPr marL="540000" indent="0">
              <a:spcBef>
                <a:spcPts val="0"/>
              </a:spcBef>
              <a:buNone/>
              <a:defRPr sz="2400" baseline="0">
                <a:solidFill>
                  <a:srgbClr val="CA004A"/>
                </a:solidFill>
                <a:latin typeface="Muli" charset="0"/>
                <a:ea typeface="Muli" charset="0"/>
                <a:cs typeface="Muli" charset="0"/>
              </a:defRPr>
            </a:lvl1pPr>
            <a:lvl2pPr marL="520700" indent="0">
              <a:buNone/>
              <a:defRPr>
                <a:solidFill>
                  <a:srgbClr val="FFFFFF"/>
                </a:solidFill>
                <a:latin typeface="Rockwell"/>
                <a:cs typeface="Rockwell"/>
              </a:defRPr>
            </a:lvl2pPr>
            <a:lvl3pPr marL="1042988" indent="0">
              <a:buNone/>
              <a:defRPr>
                <a:solidFill>
                  <a:srgbClr val="FFFFFF"/>
                </a:solidFill>
                <a:latin typeface="Rockwell"/>
                <a:cs typeface="Rockwell"/>
              </a:defRPr>
            </a:lvl3pPr>
            <a:lvl4pPr marL="1563688" indent="0">
              <a:buNone/>
              <a:defRPr>
                <a:solidFill>
                  <a:srgbClr val="FFFFFF"/>
                </a:solidFill>
                <a:latin typeface="Rockwell"/>
                <a:cs typeface="Rockwell"/>
              </a:defRPr>
            </a:lvl4pPr>
            <a:lvl5pPr marL="2085975" indent="0">
              <a:buNone/>
              <a:defRPr>
                <a:solidFill>
                  <a:srgbClr val="FFFFFF"/>
                </a:solidFill>
                <a:latin typeface="Rockwell"/>
                <a:cs typeface="Rockwell"/>
              </a:defRPr>
            </a:lvl5pPr>
          </a:lstStyle>
          <a:p>
            <a:pPr lvl="0"/>
            <a:r>
              <a:rPr lang="ga-IE" dirty="0"/>
              <a:t>Click to edit Master text styles</a:t>
            </a:r>
          </a:p>
        </p:txBody>
      </p:sp>
      <p:sp>
        <p:nvSpPr>
          <p:cNvPr id="12" name="Text Placeholder 3"/>
          <p:cNvSpPr>
            <a:spLocks noGrp="1"/>
          </p:cNvSpPr>
          <p:nvPr>
            <p:ph type="body" sz="quarter" idx="19"/>
          </p:nvPr>
        </p:nvSpPr>
        <p:spPr>
          <a:xfrm>
            <a:off x="3641465" y="7019924"/>
            <a:ext cx="5758123" cy="542925"/>
          </a:xfrm>
          <a:prstGeom prst="rect">
            <a:avLst/>
          </a:prstGeom>
        </p:spPr>
        <p:txBody>
          <a:bodyPr vert="horz" anchor="ctr"/>
          <a:lstStyle>
            <a:lvl1pPr marL="0" indent="0">
              <a:buNone/>
              <a:defRPr sz="1200">
                <a:solidFill>
                  <a:srgbClr val="CA004A"/>
                </a:solidFill>
              </a:defRPr>
            </a:lvl1pPr>
            <a:lvl2pPr marL="520700" indent="0">
              <a:buNone/>
              <a:defRPr sz="1200">
                <a:solidFill>
                  <a:srgbClr val="007B36"/>
                </a:solidFill>
              </a:defRPr>
            </a:lvl2pPr>
            <a:lvl3pPr marL="1042988" indent="0">
              <a:buNone/>
              <a:defRPr sz="1200">
                <a:solidFill>
                  <a:srgbClr val="007B36"/>
                </a:solidFill>
              </a:defRPr>
            </a:lvl3pPr>
            <a:lvl4pPr marL="1563688" indent="0">
              <a:buNone/>
              <a:defRPr sz="1200">
                <a:solidFill>
                  <a:srgbClr val="007B36"/>
                </a:solidFill>
              </a:defRPr>
            </a:lvl4pPr>
            <a:lvl5pPr marL="2085975" indent="0">
              <a:buNone/>
              <a:defRPr sz="1200">
                <a:solidFill>
                  <a:srgbClr val="007B36"/>
                </a:solidFill>
              </a:defRPr>
            </a:lvl5pPr>
          </a:lstStyle>
          <a:p>
            <a:pPr lvl="0"/>
            <a:r>
              <a:rPr lang="ga-IE" dirty="0"/>
              <a:t>Click to edit Master text styles</a:t>
            </a:r>
          </a:p>
        </p:txBody>
      </p:sp>
    </p:spTree>
    <p:extLst>
      <p:ext uri="{BB962C8B-B14F-4D97-AF65-F5344CB8AC3E}">
        <p14:creationId xmlns:p14="http://schemas.microsoft.com/office/powerpoint/2010/main" val="407476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EC684E39-92C3-424F-8AA2-9A4A3EA18644}"/>
              </a:ext>
            </a:extLst>
          </p:cNvPr>
          <p:cNvSpPr txBox="1">
            <a:spLocks/>
          </p:cNvSpPr>
          <p:nvPr userDrawn="1"/>
        </p:nvSpPr>
        <p:spPr>
          <a:xfrm>
            <a:off x="9399588" y="7019925"/>
            <a:ext cx="1289050" cy="542925"/>
          </a:xfrm>
          <a:prstGeom prst="rect">
            <a:avLst/>
          </a:prstGeom>
        </p:spPr>
        <p:txBody>
          <a:bodyPr anchor="ctr"/>
          <a:lstStyle>
            <a:lvl1pPr marL="539750">
              <a:defRPr sz="2100">
                <a:solidFill>
                  <a:schemeClr val="tx1"/>
                </a:solidFill>
                <a:latin typeface="Calibri" charset="0"/>
                <a:ea typeface="MS PGothic" charset="-128"/>
              </a:defRPr>
            </a:lvl1pPr>
            <a:lvl2pPr marL="742950" indent="-285750">
              <a:defRPr sz="2100">
                <a:solidFill>
                  <a:schemeClr val="tx1"/>
                </a:solidFill>
                <a:latin typeface="Calibri" charset="0"/>
                <a:ea typeface="MS PGothic" charset="-128"/>
              </a:defRPr>
            </a:lvl2pPr>
            <a:lvl3pPr marL="1143000" indent="-228600">
              <a:defRPr sz="2100">
                <a:solidFill>
                  <a:schemeClr val="tx1"/>
                </a:solidFill>
                <a:latin typeface="Calibri" charset="0"/>
                <a:ea typeface="MS PGothic" charset="-128"/>
              </a:defRPr>
            </a:lvl3pPr>
            <a:lvl4pPr marL="1600200" indent="-228600">
              <a:defRPr sz="2100">
                <a:solidFill>
                  <a:schemeClr val="tx1"/>
                </a:solidFill>
                <a:latin typeface="Calibri" charset="0"/>
                <a:ea typeface="MS PGothic" charset="-128"/>
              </a:defRPr>
            </a:lvl4pPr>
            <a:lvl5pPr marL="2057400" indent="-228600">
              <a:defRPr sz="2100">
                <a:solidFill>
                  <a:schemeClr val="tx1"/>
                </a:solidFill>
                <a:latin typeface="Calibri" charset="0"/>
                <a:ea typeface="MS PGothic" charset="-128"/>
              </a:defRPr>
            </a:lvl5pPr>
            <a:lvl6pPr marL="2514600" indent="-228600" defTabSz="520700" eaLnBrk="0" fontAlgn="base" hangingPunct="0">
              <a:spcBef>
                <a:spcPct val="0"/>
              </a:spcBef>
              <a:spcAft>
                <a:spcPct val="0"/>
              </a:spcAft>
              <a:defRPr sz="2100">
                <a:solidFill>
                  <a:schemeClr val="tx1"/>
                </a:solidFill>
                <a:latin typeface="Calibri" charset="0"/>
                <a:ea typeface="MS PGothic" charset="-128"/>
              </a:defRPr>
            </a:lvl6pPr>
            <a:lvl7pPr marL="2971800" indent="-228600" defTabSz="520700" eaLnBrk="0" fontAlgn="base" hangingPunct="0">
              <a:spcBef>
                <a:spcPct val="0"/>
              </a:spcBef>
              <a:spcAft>
                <a:spcPct val="0"/>
              </a:spcAft>
              <a:defRPr sz="2100">
                <a:solidFill>
                  <a:schemeClr val="tx1"/>
                </a:solidFill>
                <a:latin typeface="Calibri" charset="0"/>
                <a:ea typeface="MS PGothic" charset="-128"/>
              </a:defRPr>
            </a:lvl7pPr>
            <a:lvl8pPr marL="3429000" indent="-228600" defTabSz="520700" eaLnBrk="0" fontAlgn="base" hangingPunct="0">
              <a:spcBef>
                <a:spcPct val="0"/>
              </a:spcBef>
              <a:spcAft>
                <a:spcPct val="0"/>
              </a:spcAft>
              <a:defRPr sz="2100">
                <a:solidFill>
                  <a:schemeClr val="tx1"/>
                </a:solidFill>
                <a:latin typeface="Calibri" charset="0"/>
                <a:ea typeface="MS PGothic" charset="-128"/>
              </a:defRPr>
            </a:lvl8pPr>
            <a:lvl9pPr marL="3886200" indent="-228600" defTabSz="520700" eaLnBrk="0" fontAlgn="base" hangingPunct="0">
              <a:spcBef>
                <a:spcPct val="0"/>
              </a:spcBef>
              <a:spcAft>
                <a:spcPct val="0"/>
              </a:spcAft>
              <a:defRPr sz="2100">
                <a:solidFill>
                  <a:schemeClr val="tx1"/>
                </a:solidFill>
                <a:latin typeface="Calibri" charset="0"/>
                <a:ea typeface="MS PGothic" charset="-128"/>
              </a:defRPr>
            </a:lvl9pPr>
          </a:lstStyle>
          <a:p>
            <a:pPr eaLnBrk="1" hangingPunct="1">
              <a:spcBef>
                <a:spcPct val="20000"/>
              </a:spcBef>
              <a:buFont typeface="Arial" charset="0"/>
              <a:buNone/>
              <a:defRPr/>
            </a:pPr>
            <a:fld id="{3E568718-305C-4B10-A10A-C80972DEF795}" type="slidenum">
              <a:rPr lang="ga-IE" altLang="x-none" sz="1200" smtClean="0">
                <a:solidFill>
                  <a:srgbClr val="CA004A"/>
                </a:solidFill>
                <a:latin typeface="Arial" charset="0"/>
              </a:rPr>
              <a:pPr eaLnBrk="1" hangingPunct="1">
                <a:spcBef>
                  <a:spcPct val="20000"/>
                </a:spcBef>
                <a:buFont typeface="Arial" charset="0"/>
                <a:buNone/>
                <a:defRPr/>
              </a:pPr>
              <a:t>‹#›</a:t>
            </a:fld>
            <a:endParaRPr lang="en-US" altLang="x-none" sz="1200">
              <a:solidFill>
                <a:srgbClr val="CA004A"/>
              </a:solidFill>
              <a:latin typeface="Arial" charset="0"/>
            </a:endParaRPr>
          </a:p>
        </p:txBody>
      </p:sp>
      <p:cxnSp>
        <p:nvCxnSpPr>
          <p:cNvPr id="7" name="Straight Connector 6">
            <a:extLst>
              <a:ext uri="{FF2B5EF4-FFF2-40B4-BE49-F238E27FC236}">
                <a16:creationId xmlns:a16="http://schemas.microsoft.com/office/drawing/2014/main" id="{78E21E93-D6F2-4533-B803-BC15B2F25D4B}"/>
              </a:ext>
            </a:extLst>
          </p:cNvPr>
          <p:cNvCxnSpPr/>
          <p:nvPr userDrawn="1"/>
        </p:nvCxnSpPr>
        <p:spPr>
          <a:xfrm>
            <a:off x="0" y="7019925"/>
            <a:ext cx="10688638" cy="0"/>
          </a:xfrm>
          <a:prstGeom prst="line">
            <a:avLst/>
          </a:prstGeom>
          <a:ln w="9525" cmpd="sng">
            <a:solidFill>
              <a:srgbClr val="CA004A"/>
            </a:solidFill>
          </a:ln>
          <a:effectLst/>
        </p:spPr>
        <p:style>
          <a:lnRef idx="2">
            <a:schemeClr val="accent1"/>
          </a:lnRef>
          <a:fillRef idx="0">
            <a:schemeClr val="accent1"/>
          </a:fillRef>
          <a:effectRef idx="1">
            <a:schemeClr val="accent1"/>
          </a:effectRef>
          <a:fontRef idx="minor">
            <a:schemeClr val="tx1"/>
          </a:fontRef>
        </p:style>
      </p:cxnSp>
      <p:pic>
        <p:nvPicPr>
          <p:cNvPr id="8" name="Picture 3" descr="Real World Geography.ai">
            <a:extLst>
              <a:ext uri="{FF2B5EF4-FFF2-40B4-BE49-F238E27FC236}">
                <a16:creationId xmlns:a16="http://schemas.microsoft.com/office/drawing/2014/main" id="{5D0495DB-86AB-4F77-AD71-3DA869889522}"/>
              </a:ext>
            </a:extLst>
          </p:cNvPr>
          <p:cNvPicPr>
            <a:picLocks noChangeAspect="1"/>
          </p:cNvPicPr>
          <p:nvPr userDrawn="1"/>
        </p:nvPicPr>
        <p:blipFill>
          <a:blip r:embed="rId2">
            <a:extLst>
              <a:ext uri="{28A0092B-C50C-407E-A947-70E740481C1C}">
                <a14:useLocalDpi xmlns:a14="http://schemas.microsoft.com/office/drawing/2010/main" val="0"/>
              </a:ext>
            </a:extLst>
          </a:blip>
          <a:srcRect t="38515" b="42561"/>
          <a:stretch>
            <a:fillRect/>
          </a:stretch>
        </p:blipFill>
        <p:spPr bwMode="auto">
          <a:xfrm>
            <a:off x="917575" y="7085013"/>
            <a:ext cx="14303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2"/>
          <p:cNvSpPr>
            <a:spLocks noGrp="1"/>
          </p:cNvSpPr>
          <p:nvPr>
            <p:ph sz="quarter" idx="16"/>
          </p:nvPr>
        </p:nvSpPr>
        <p:spPr>
          <a:xfrm>
            <a:off x="1112638" y="1447800"/>
            <a:ext cx="8463162" cy="1661852"/>
          </a:xfrm>
          <a:prstGeom prst="rect">
            <a:avLst/>
          </a:prstGeom>
        </p:spPr>
        <p:txBody>
          <a:bodyPr vert="horz"/>
          <a:lstStyle>
            <a:lvl1pPr marL="540000" marR="0" indent="-360000" algn="l" defTabSz="520700" rtl="0" eaLnBrk="1" fontAlgn="base" latinLnBrk="0" hangingPunct="1">
              <a:lnSpc>
                <a:spcPts val="2160"/>
              </a:lnSpc>
              <a:spcBef>
                <a:spcPts val="0"/>
              </a:spcBef>
              <a:spcAft>
                <a:spcPts val="1450"/>
              </a:spcAft>
              <a:buClr>
                <a:srgbClr val="CA004A"/>
              </a:buClr>
              <a:buSzTx/>
              <a:buFont typeface="Courier New"/>
              <a:buChar char="o"/>
              <a:tabLst/>
              <a:defRPr sz="1800" baseline="0">
                <a:latin typeface="Muli" charset="0"/>
                <a:ea typeface="Muli" charset="0"/>
                <a:cs typeface="Muli" charset="0"/>
              </a:defRPr>
            </a:lvl1pPr>
            <a:lvl2pPr marL="720000" indent="-360000">
              <a:lnSpc>
                <a:spcPts val="1920"/>
              </a:lnSpc>
              <a:spcBef>
                <a:spcPts val="0"/>
              </a:spcBef>
              <a:spcAft>
                <a:spcPts val="1450"/>
              </a:spcAft>
              <a:buClr>
                <a:srgbClr val="CA004A"/>
              </a:buClr>
              <a:defRPr sz="1600">
                <a:latin typeface="Muli" charset="0"/>
                <a:ea typeface="Muli" charset="0"/>
                <a:cs typeface="Muli" charset="0"/>
              </a:defRPr>
            </a:lvl2pPr>
            <a:lvl3pPr marL="1080000" indent="-360000">
              <a:lnSpc>
                <a:spcPts val="1920"/>
              </a:lnSpc>
              <a:spcBef>
                <a:spcPts val="0"/>
              </a:spcBef>
              <a:spcAft>
                <a:spcPts val="1450"/>
              </a:spcAft>
              <a:buClr>
                <a:srgbClr val="CA004A"/>
              </a:buClr>
              <a:defRPr sz="1400">
                <a:latin typeface="Muli" charset="0"/>
                <a:ea typeface="Muli" charset="0"/>
                <a:cs typeface="Muli" charset="0"/>
              </a:defRPr>
            </a:lvl3pPr>
          </a:lstStyle>
          <a:p>
            <a:pPr lvl="0"/>
            <a:r>
              <a:rPr lang="ga-IE" dirty="0"/>
              <a:t>Click to edit Master text styles</a:t>
            </a:r>
          </a:p>
          <a:p>
            <a:pPr lvl="1"/>
            <a:r>
              <a:rPr lang="ga-IE" dirty="0"/>
              <a:t>Second level</a:t>
            </a:r>
          </a:p>
          <a:p>
            <a:pPr lvl="2"/>
            <a:r>
              <a:rPr lang="ga-IE" dirty="0"/>
              <a:t>Third level</a:t>
            </a:r>
          </a:p>
        </p:txBody>
      </p:sp>
      <p:sp>
        <p:nvSpPr>
          <p:cNvPr id="10" name="Text Placeholder 5"/>
          <p:cNvSpPr>
            <a:spLocks noGrp="1"/>
          </p:cNvSpPr>
          <p:nvPr>
            <p:ph type="body" sz="quarter" idx="14"/>
          </p:nvPr>
        </p:nvSpPr>
        <p:spPr>
          <a:xfrm>
            <a:off x="-302" y="217615"/>
            <a:ext cx="7200000" cy="471227"/>
          </a:xfrm>
          <a:prstGeom prst="rect">
            <a:avLst/>
          </a:prstGeom>
          <a:solidFill>
            <a:srgbClr val="CA004A"/>
          </a:solidFill>
        </p:spPr>
        <p:txBody>
          <a:bodyPr vert="horz" lIns="0" tIns="0" rIns="0" bIns="43200" anchor="ctr"/>
          <a:lstStyle>
            <a:lvl1pPr marL="540000" indent="0">
              <a:lnSpc>
                <a:spcPct val="100000"/>
              </a:lnSpc>
              <a:spcBef>
                <a:spcPts val="0"/>
              </a:spcBef>
              <a:buNone/>
              <a:defRPr sz="3000" b="1" i="0" baseline="0">
                <a:solidFill>
                  <a:schemeClr val="bg1"/>
                </a:solidFill>
                <a:latin typeface="Muli" charset="0"/>
                <a:ea typeface="Muli" charset="0"/>
                <a:cs typeface="Muli" charset="0"/>
              </a:defRPr>
            </a:lvl1pPr>
            <a:lvl2pPr marL="520700" indent="0">
              <a:buNone/>
              <a:defRPr/>
            </a:lvl2pPr>
            <a:lvl3pPr marL="1042988" indent="0">
              <a:buNone/>
              <a:defRPr/>
            </a:lvl3pPr>
            <a:lvl4pPr marL="1563688" indent="0">
              <a:buNone/>
              <a:defRPr/>
            </a:lvl4pPr>
            <a:lvl5pPr marL="2085975" indent="0">
              <a:buNone/>
              <a:defRPr/>
            </a:lvl5pPr>
          </a:lstStyle>
          <a:p>
            <a:pPr lvl="0"/>
            <a:r>
              <a:rPr lang="ga-IE" dirty="0"/>
              <a:t>Click to edit Master text styles</a:t>
            </a:r>
          </a:p>
        </p:txBody>
      </p:sp>
      <p:sp>
        <p:nvSpPr>
          <p:cNvPr id="11" name="Text Placeholder 14"/>
          <p:cNvSpPr>
            <a:spLocks noGrp="1"/>
          </p:cNvSpPr>
          <p:nvPr>
            <p:ph type="body" sz="quarter" idx="15"/>
          </p:nvPr>
        </p:nvSpPr>
        <p:spPr>
          <a:xfrm>
            <a:off x="-302" y="811770"/>
            <a:ext cx="10688940" cy="467996"/>
          </a:xfrm>
          <a:prstGeom prst="rect">
            <a:avLst/>
          </a:prstGeom>
          <a:noFill/>
        </p:spPr>
        <p:txBody>
          <a:bodyPr vert="horz" lIns="0" tIns="0" rIns="0" bIns="46800" anchor="ctr"/>
          <a:lstStyle>
            <a:lvl1pPr marL="540000" indent="0">
              <a:spcBef>
                <a:spcPts val="0"/>
              </a:spcBef>
              <a:buNone/>
              <a:defRPr sz="2400" baseline="0">
                <a:solidFill>
                  <a:srgbClr val="CA004A"/>
                </a:solidFill>
                <a:latin typeface="Muli" charset="0"/>
                <a:ea typeface="Muli" charset="0"/>
                <a:cs typeface="Muli" charset="0"/>
              </a:defRPr>
            </a:lvl1pPr>
            <a:lvl2pPr marL="520700" indent="0">
              <a:buNone/>
              <a:defRPr>
                <a:solidFill>
                  <a:srgbClr val="FFFFFF"/>
                </a:solidFill>
                <a:latin typeface="Rockwell"/>
                <a:cs typeface="Rockwell"/>
              </a:defRPr>
            </a:lvl2pPr>
            <a:lvl3pPr marL="1042988" indent="0">
              <a:buNone/>
              <a:defRPr>
                <a:solidFill>
                  <a:srgbClr val="FFFFFF"/>
                </a:solidFill>
                <a:latin typeface="Rockwell"/>
                <a:cs typeface="Rockwell"/>
              </a:defRPr>
            </a:lvl3pPr>
            <a:lvl4pPr marL="1563688" indent="0">
              <a:buNone/>
              <a:defRPr>
                <a:solidFill>
                  <a:srgbClr val="FFFFFF"/>
                </a:solidFill>
                <a:latin typeface="Rockwell"/>
                <a:cs typeface="Rockwell"/>
              </a:defRPr>
            </a:lvl4pPr>
            <a:lvl5pPr marL="2085975" indent="0">
              <a:buNone/>
              <a:defRPr>
                <a:solidFill>
                  <a:srgbClr val="FFFFFF"/>
                </a:solidFill>
                <a:latin typeface="Rockwell"/>
                <a:cs typeface="Rockwell"/>
              </a:defRPr>
            </a:lvl5pPr>
          </a:lstStyle>
          <a:p>
            <a:pPr lvl="0"/>
            <a:r>
              <a:rPr lang="ga-IE" dirty="0"/>
              <a:t>Click to edit Master text styles</a:t>
            </a:r>
          </a:p>
        </p:txBody>
      </p:sp>
      <p:sp>
        <p:nvSpPr>
          <p:cNvPr id="17" name="Text Placeholder 3"/>
          <p:cNvSpPr>
            <a:spLocks noGrp="1"/>
          </p:cNvSpPr>
          <p:nvPr>
            <p:ph type="body" sz="quarter" idx="19"/>
          </p:nvPr>
        </p:nvSpPr>
        <p:spPr>
          <a:xfrm>
            <a:off x="2922871" y="7019924"/>
            <a:ext cx="6476717" cy="542925"/>
          </a:xfrm>
          <a:prstGeom prst="rect">
            <a:avLst/>
          </a:prstGeom>
        </p:spPr>
        <p:txBody>
          <a:bodyPr vert="horz" anchor="ctr"/>
          <a:lstStyle>
            <a:lvl1pPr marL="0" indent="0">
              <a:buNone/>
              <a:defRPr sz="1200">
                <a:solidFill>
                  <a:srgbClr val="CA004A"/>
                </a:solidFill>
              </a:defRPr>
            </a:lvl1pPr>
            <a:lvl2pPr marL="520700" indent="0">
              <a:buNone/>
              <a:defRPr sz="1200">
                <a:solidFill>
                  <a:srgbClr val="007B36"/>
                </a:solidFill>
              </a:defRPr>
            </a:lvl2pPr>
            <a:lvl3pPr marL="1042988" indent="0">
              <a:buNone/>
              <a:defRPr sz="1200">
                <a:solidFill>
                  <a:srgbClr val="007B36"/>
                </a:solidFill>
              </a:defRPr>
            </a:lvl3pPr>
            <a:lvl4pPr marL="1563688" indent="0">
              <a:buNone/>
              <a:defRPr sz="1200">
                <a:solidFill>
                  <a:srgbClr val="007B36"/>
                </a:solidFill>
              </a:defRPr>
            </a:lvl4pPr>
            <a:lvl5pPr marL="2085975" indent="0">
              <a:buNone/>
              <a:defRPr sz="1200">
                <a:solidFill>
                  <a:srgbClr val="007B36"/>
                </a:solidFill>
              </a:defRPr>
            </a:lvl5pPr>
          </a:lstStyle>
          <a:p>
            <a:pPr lvl="0"/>
            <a:r>
              <a:rPr lang="ga-IE" dirty="0"/>
              <a:t>Click to edit Master text styles</a:t>
            </a:r>
          </a:p>
        </p:txBody>
      </p:sp>
    </p:spTree>
    <p:extLst>
      <p:ext uri="{BB962C8B-B14F-4D97-AF65-F5344CB8AC3E}">
        <p14:creationId xmlns:p14="http://schemas.microsoft.com/office/powerpoint/2010/main" val="266481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EFBE772-639D-404D-91C9-D80914877644}"/>
              </a:ext>
            </a:extLst>
          </p:cNvPr>
          <p:cNvSpPr txBox="1">
            <a:spLocks/>
          </p:cNvSpPr>
          <p:nvPr userDrawn="1"/>
        </p:nvSpPr>
        <p:spPr>
          <a:xfrm>
            <a:off x="9399588" y="7019925"/>
            <a:ext cx="1289050" cy="542925"/>
          </a:xfrm>
          <a:prstGeom prst="rect">
            <a:avLst/>
          </a:prstGeom>
        </p:spPr>
        <p:txBody>
          <a:bodyPr anchor="ctr"/>
          <a:lstStyle>
            <a:lvl1pPr marL="539750">
              <a:defRPr sz="2100">
                <a:solidFill>
                  <a:schemeClr val="tx1"/>
                </a:solidFill>
                <a:latin typeface="Calibri" charset="0"/>
                <a:ea typeface="MS PGothic" charset="-128"/>
              </a:defRPr>
            </a:lvl1pPr>
            <a:lvl2pPr marL="742950" indent="-285750">
              <a:defRPr sz="2100">
                <a:solidFill>
                  <a:schemeClr val="tx1"/>
                </a:solidFill>
                <a:latin typeface="Calibri" charset="0"/>
                <a:ea typeface="MS PGothic" charset="-128"/>
              </a:defRPr>
            </a:lvl2pPr>
            <a:lvl3pPr marL="1143000" indent="-228600">
              <a:defRPr sz="2100">
                <a:solidFill>
                  <a:schemeClr val="tx1"/>
                </a:solidFill>
                <a:latin typeface="Calibri" charset="0"/>
                <a:ea typeface="MS PGothic" charset="-128"/>
              </a:defRPr>
            </a:lvl3pPr>
            <a:lvl4pPr marL="1600200" indent="-228600">
              <a:defRPr sz="2100">
                <a:solidFill>
                  <a:schemeClr val="tx1"/>
                </a:solidFill>
                <a:latin typeface="Calibri" charset="0"/>
                <a:ea typeface="MS PGothic" charset="-128"/>
              </a:defRPr>
            </a:lvl4pPr>
            <a:lvl5pPr marL="2057400" indent="-228600">
              <a:defRPr sz="2100">
                <a:solidFill>
                  <a:schemeClr val="tx1"/>
                </a:solidFill>
                <a:latin typeface="Calibri" charset="0"/>
                <a:ea typeface="MS PGothic" charset="-128"/>
              </a:defRPr>
            </a:lvl5pPr>
            <a:lvl6pPr marL="2514600" indent="-228600" defTabSz="520700" eaLnBrk="0" fontAlgn="base" hangingPunct="0">
              <a:spcBef>
                <a:spcPct val="0"/>
              </a:spcBef>
              <a:spcAft>
                <a:spcPct val="0"/>
              </a:spcAft>
              <a:defRPr sz="2100">
                <a:solidFill>
                  <a:schemeClr val="tx1"/>
                </a:solidFill>
                <a:latin typeface="Calibri" charset="0"/>
                <a:ea typeface="MS PGothic" charset="-128"/>
              </a:defRPr>
            </a:lvl6pPr>
            <a:lvl7pPr marL="2971800" indent="-228600" defTabSz="520700" eaLnBrk="0" fontAlgn="base" hangingPunct="0">
              <a:spcBef>
                <a:spcPct val="0"/>
              </a:spcBef>
              <a:spcAft>
                <a:spcPct val="0"/>
              </a:spcAft>
              <a:defRPr sz="2100">
                <a:solidFill>
                  <a:schemeClr val="tx1"/>
                </a:solidFill>
                <a:latin typeface="Calibri" charset="0"/>
                <a:ea typeface="MS PGothic" charset="-128"/>
              </a:defRPr>
            </a:lvl7pPr>
            <a:lvl8pPr marL="3429000" indent="-228600" defTabSz="520700" eaLnBrk="0" fontAlgn="base" hangingPunct="0">
              <a:spcBef>
                <a:spcPct val="0"/>
              </a:spcBef>
              <a:spcAft>
                <a:spcPct val="0"/>
              </a:spcAft>
              <a:defRPr sz="2100">
                <a:solidFill>
                  <a:schemeClr val="tx1"/>
                </a:solidFill>
                <a:latin typeface="Calibri" charset="0"/>
                <a:ea typeface="MS PGothic" charset="-128"/>
              </a:defRPr>
            </a:lvl8pPr>
            <a:lvl9pPr marL="3886200" indent="-228600" defTabSz="520700" eaLnBrk="0" fontAlgn="base" hangingPunct="0">
              <a:spcBef>
                <a:spcPct val="0"/>
              </a:spcBef>
              <a:spcAft>
                <a:spcPct val="0"/>
              </a:spcAft>
              <a:defRPr sz="2100">
                <a:solidFill>
                  <a:schemeClr val="tx1"/>
                </a:solidFill>
                <a:latin typeface="Calibri" charset="0"/>
                <a:ea typeface="MS PGothic" charset="-128"/>
              </a:defRPr>
            </a:lvl9pPr>
          </a:lstStyle>
          <a:p>
            <a:pPr eaLnBrk="1" hangingPunct="1">
              <a:spcBef>
                <a:spcPct val="20000"/>
              </a:spcBef>
              <a:buFont typeface="Arial" charset="0"/>
              <a:buNone/>
              <a:defRPr/>
            </a:pPr>
            <a:fld id="{91081C8C-1AA7-4F76-9A17-ACB8BCB21289}" type="slidenum">
              <a:rPr lang="ga-IE" altLang="x-none" sz="1200" smtClean="0">
                <a:solidFill>
                  <a:srgbClr val="CA004A"/>
                </a:solidFill>
                <a:latin typeface="Arial" charset="0"/>
              </a:rPr>
              <a:pPr eaLnBrk="1" hangingPunct="1">
                <a:spcBef>
                  <a:spcPct val="20000"/>
                </a:spcBef>
                <a:buFont typeface="Arial" charset="0"/>
                <a:buNone/>
                <a:defRPr/>
              </a:pPr>
              <a:t>‹#›</a:t>
            </a:fld>
            <a:endParaRPr lang="en-US" altLang="x-none" sz="1200">
              <a:solidFill>
                <a:srgbClr val="CA004A"/>
              </a:solidFill>
              <a:latin typeface="Arial" charset="0"/>
            </a:endParaRPr>
          </a:p>
        </p:txBody>
      </p:sp>
      <p:cxnSp>
        <p:nvCxnSpPr>
          <p:cNvPr id="9" name="Straight Connector 8">
            <a:extLst>
              <a:ext uri="{FF2B5EF4-FFF2-40B4-BE49-F238E27FC236}">
                <a16:creationId xmlns:a16="http://schemas.microsoft.com/office/drawing/2014/main" id="{CEEA7881-3CB7-4F00-BB21-34766166E519}"/>
              </a:ext>
            </a:extLst>
          </p:cNvPr>
          <p:cNvCxnSpPr/>
          <p:nvPr userDrawn="1"/>
        </p:nvCxnSpPr>
        <p:spPr>
          <a:xfrm>
            <a:off x="0" y="7019925"/>
            <a:ext cx="10688638" cy="0"/>
          </a:xfrm>
          <a:prstGeom prst="line">
            <a:avLst/>
          </a:prstGeom>
          <a:ln w="9525" cmpd="sng">
            <a:solidFill>
              <a:srgbClr val="CA004A"/>
            </a:solidFill>
          </a:ln>
          <a:effectLst/>
        </p:spPr>
        <p:style>
          <a:lnRef idx="2">
            <a:schemeClr val="accent1"/>
          </a:lnRef>
          <a:fillRef idx="0">
            <a:schemeClr val="accent1"/>
          </a:fillRef>
          <a:effectRef idx="1">
            <a:schemeClr val="accent1"/>
          </a:effectRef>
          <a:fontRef idx="minor">
            <a:schemeClr val="tx1"/>
          </a:fontRef>
        </p:style>
      </p:cxnSp>
      <p:pic>
        <p:nvPicPr>
          <p:cNvPr id="10" name="Picture 3" descr="Real World Geography.ai">
            <a:extLst>
              <a:ext uri="{FF2B5EF4-FFF2-40B4-BE49-F238E27FC236}">
                <a16:creationId xmlns:a16="http://schemas.microsoft.com/office/drawing/2014/main" id="{CEA07807-8860-4ED0-9BBB-CC3C0EA52D44}"/>
              </a:ext>
            </a:extLst>
          </p:cNvPr>
          <p:cNvPicPr>
            <a:picLocks noChangeAspect="1"/>
          </p:cNvPicPr>
          <p:nvPr userDrawn="1"/>
        </p:nvPicPr>
        <p:blipFill>
          <a:blip r:embed="rId2">
            <a:extLst>
              <a:ext uri="{28A0092B-C50C-407E-A947-70E740481C1C}">
                <a14:useLocalDpi xmlns:a14="http://schemas.microsoft.com/office/drawing/2010/main" val="0"/>
              </a:ext>
            </a:extLst>
          </a:blip>
          <a:srcRect t="38515" b="42561"/>
          <a:stretch>
            <a:fillRect/>
          </a:stretch>
        </p:blipFill>
        <p:spPr bwMode="auto">
          <a:xfrm>
            <a:off x="917575" y="7085013"/>
            <a:ext cx="14303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12"/>
          <p:cNvSpPr>
            <a:spLocks noGrp="1"/>
          </p:cNvSpPr>
          <p:nvPr>
            <p:ph sz="quarter" idx="18"/>
          </p:nvPr>
        </p:nvSpPr>
        <p:spPr>
          <a:xfrm>
            <a:off x="5854701" y="5588000"/>
            <a:ext cx="4279900" cy="1003300"/>
          </a:xfrm>
          <a:prstGeom prst="rect">
            <a:avLst/>
          </a:prstGeom>
        </p:spPr>
        <p:txBody>
          <a:bodyPr vert="horz"/>
          <a:lstStyle>
            <a:lvl1pPr marL="0" marR="0" indent="0" algn="ctr" defTabSz="520700" rtl="0" eaLnBrk="1" fontAlgn="base" latinLnBrk="0" hangingPunct="1">
              <a:lnSpc>
                <a:spcPts val="2460"/>
              </a:lnSpc>
              <a:spcBef>
                <a:spcPts val="0"/>
              </a:spcBef>
              <a:spcAft>
                <a:spcPts val="0"/>
              </a:spcAft>
              <a:buClr>
                <a:srgbClr val="1980A9"/>
              </a:buClr>
              <a:buSzTx/>
              <a:buFont typeface="Arial"/>
              <a:buNone/>
              <a:tabLst/>
              <a:defRPr sz="1400" baseline="0"/>
            </a:lvl1pPr>
          </a:lstStyle>
          <a:p>
            <a:pPr lvl="0"/>
            <a:r>
              <a:rPr lang="ga-IE"/>
              <a:t>Click to edit Master text styles</a:t>
            </a:r>
          </a:p>
        </p:txBody>
      </p:sp>
      <p:sp>
        <p:nvSpPr>
          <p:cNvPr id="11" name="Content Placeholder 12"/>
          <p:cNvSpPr>
            <a:spLocks noGrp="1"/>
          </p:cNvSpPr>
          <p:nvPr>
            <p:ph sz="quarter" idx="16"/>
          </p:nvPr>
        </p:nvSpPr>
        <p:spPr>
          <a:xfrm>
            <a:off x="1112638" y="1447800"/>
            <a:ext cx="4234062" cy="5143500"/>
          </a:xfrm>
          <a:prstGeom prst="rect">
            <a:avLst/>
          </a:prstGeom>
        </p:spPr>
        <p:txBody>
          <a:bodyPr vert="horz"/>
          <a:lstStyle>
            <a:lvl1pPr marL="0" marR="0" indent="0" algn="l" defTabSz="520700" rtl="0" eaLnBrk="1" fontAlgn="base" latinLnBrk="0" hangingPunct="1">
              <a:lnSpc>
                <a:spcPts val="2460"/>
              </a:lnSpc>
              <a:spcBef>
                <a:spcPts val="0"/>
              </a:spcBef>
              <a:spcAft>
                <a:spcPts val="0"/>
              </a:spcAft>
              <a:buClr>
                <a:srgbClr val="1980A9"/>
              </a:buClr>
              <a:buSzTx/>
              <a:buFont typeface="Arial"/>
              <a:buNone/>
              <a:tabLst/>
              <a:defRPr sz="1800" baseline="0"/>
            </a:lvl1pPr>
          </a:lstStyle>
          <a:p>
            <a:pPr lvl="0"/>
            <a:r>
              <a:rPr lang="ga-IE"/>
              <a:t>Click to edit Master text styles</a:t>
            </a:r>
          </a:p>
        </p:txBody>
      </p:sp>
      <p:sp>
        <p:nvSpPr>
          <p:cNvPr id="7" name="Content Placeholder 12"/>
          <p:cNvSpPr>
            <a:spLocks noGrp="1"/>
          </p:cNvSpPr>
          <p:nvPr>
            <p:ph sz="quarter" idx="19"/>
          </p:nvPr>
        </p:nvSpPr>
        <p:spPr>
          <a:xfrm>
            <a:off x="5854701" y="1447800"/>
            <a:ext cx="4279900" cy="4140200"/>
          </a:xfrm>
          <a:prstGeom prst="rect">
            <a:avLst/>
          </a:prstGeom>
        </p:spPr>
        <p:txBody>
          <a:bodyPr vert="horz"/>
          <a:lstStyle>
            <a:lvl1pPr marL="0" marR="0" indent="0" algn="l" defTabSz="520700" rtl="0" eaLnBrk="1" fontAlgn="base" latinLnBrk="0" hangingPunct="1">
              <a:lnSpc>
                <a:spcPts val="2460"/>
              </a:lnSpc>
              <a:spcBef>
                <a:spcPts val="0"/>
              </a:spcBef>
              <a:spcAft>
                <a:spcPts val="0"/>
              </a:spcAft>
              <a:buClr>
                <a:srgbClr val="1980A9"/>
              </a:buClr>
              <a:buSzTx/>
              <a:buFont typeface="Arial"/>
              <a:buNone/>
              <a:tabLst/>
              <a:defRPr sz="1800" baseline="0"/>
            </a:lvl1pPr>
          </a:lstStyle>
          <a:p>
            <a:pPr lvl="0"/>
            <a:r>
              <a:rPr lang="ga-IE"/>
              <a:t>Click to edit Master text styles</a:t>
            </a:r>
          </a:p>
        </p:txBody>
      </p:sp>
      <p:sp>
        <p:nvSpPr>
          <p:cNvPr id="15" name="Text Placeholder 5"/>
          <p:cNvSpPr>
            <a:spLocks noGrp="1"/>
          </p:cNvSpPr>
          <p:nvPr>
            <p:ph type="body" sz="quarter" idx="14"/>
          </p:nvPr>
        </p:nvSpPr>
        <p:spPr>
          <a:xfrm>
            <a:off x="-302" y="217615"/>
            <a:ext cx="7200000" cy="471227"/>
          </a:xfrm>
          <a:prstGeom prst="rect">
            <a:avLst/>
          </a:prstGeom>
          <a:solidFill>
            <a:srgbClr val="CA004A"/>
          </a:solidFill>
        </p:spPr>
        <p:txBody>
          <a:bodyPr vert="horz" lIns="0" tIns="0" rIns="0" bIns="43200" anchor="ctr"/>
          <a:lstStyle>
            <a:lvl1pPr marL="540000" indent="0">
              <a:lnSpc>
                <a:spcPct val="100000"/>
              </a:lnSpc>
              <a:spcBef>
                <a:spcPts val="0"/>
              </a:spcBef>
              <a:buNone/>
              <a:defRPr sz="3000" b="1" i="0" baseline="0">
                <a:solidFill>
                  <a:schemeClr val="bg1"/>
                </a:solidFill>
                <a:latin typeface="+mj-lt"/>
                <a:cs typeface="Arial"/>
              </a:defRPr>
            </a:lvl1pPr>
            <a:lvl2pPr marL="520700" indent="0">
              <a:buNone/>
              <a:defRPr/>
            </a:lvl2pPr>
            <a:lvl3pPr marL="1042988" indent="0">
              <a:buNone/>
              <a:defRPr/>
            </a:lvl3pPr>
            <a:lvl4pPr marL="1563688" indent="0">
              <a:buNone/>
              <a:defRPr/>
            </a:lvl4pPr>
            <a:lvl5pPr marL="2085975" indent="0">
              <a:buNone/>
              <a:defRPr/>
            </a:lvl5pPr>
          </a:lstStyle>
          <a:p>
            <a:pPr lvl="0"/>
            <a:r>
              <a:rPr lang="ga-IE"/>
              <a:t>Click to edit Master text styles</a:t>
            </a:r>
          </a:p>
        </p:txBody>
      </p:sp>
      <p:sp>
        <p:nvSpPr>
          <p:cNvPr id="16" name="Text Placeholder 14"/>
          <p:cNvSpPr>
            <a:spLocks noGrp="1"/>
          </p:cNvSpPr>
          <p:nvPr>
            <p:ph type="body" sz="quarter" idx="15"/>
          </p:nvPr>
        </p:nvSpPr>
        <p:spPr>
          <a:xfrm>
            <a:off x="-302" y="811770"/>
            <a:ext cx="10688940" cy="467996"/>
          </a:xfrm>
          <a:prstGeom prst="rect">
            <a:avLst/>
          </a:prstGeom>
          <a:noFill/>
        </p:spPr>
        <p:txBody>
          <a:bodyPr vert="horz" lIns="0" tIns="0" rIns="0" bIns="46800" anchor="ctr"/>
          <a:lstStyle>
            <a:lvl1pPr marL="540000" indent="0">
              <a:spcBef>
                <a:spcPts val="0"/>
              </a:spcBef>
              <a:buNone/>
              <a:defRPr sz="2400" baseline="0">
                <a:solidFill>
                  <a:srgbClr val="CA004A"/>
                </a:solidFill>
                <a:latin typeface="+mj-lt"/>
                <a:cs typeface="Arial"/>
              </a:defRPr>
            </a:lvl1pPr>
            <a:lvl2pPr marL="520700" indent="0">
              <a:buNone/>
              <a:defRPr>
                <a:solidFill>
                  <a:srgbClr val="FFFFFF"/>
                </a:solidFill>
                <a:latin typeface="Rockwell"/>
                <a:cs typeface="Rockwell"/>
              </a:defRPr>
            </a:lvl2pPr>
            <a:lvl3pPr marL="1042988" indent="0">
              <a:buNone/>
              <a:defRPr>
                <a:solidFill>
                  <a:srgbClr val="FFFFFF"/>
                </a:solidFill>
                <a:latin typeface="Rockwell"/>
                <a:cs typeface="Rockwell"/>
              </a:defRPr>
            </a:lvl3pPr>
            <a:lvl4pPr marL="1563688" indent="0">
              <a:buNone/>
              <a:defRPr>
                <a:solidFill>
                  <a:srgbClr val="FFFFFF"/>
                </a:solidFill>
                <a:latin typeface="Rockwell"/>
                <a:cs typeface="Rockwell"/>
              </a:defRPr>
            </a:lvl4pPr>
            <a:lvl5pPr marL="2085975" indent="0">
              <a:buNone/>
              <a:defRPr>
                <a:solidFill>
                  <a:srgbClr val="FFFFFF"/>
                </a:solidFill>
                <a:latin typeface="Rockwell"/>
                <a:cs typeface="Rockwell"/>
              </a:defRPr>
            </a:lvl5pPr>
          </a:lstStyle>
          <a:p>
            <a:pPr lvl="0"/>
            <a:r>
              <a:rPr lang="ga-IE" dirty="0"/>
              <a:t>Click to edit Master text styles</a:t>
            </a:r>
          </a:p>
        </p:txBody>
      </p:sp>
      <p:sp>
        <p:nvSpPr>
          <p:cNvPr id="21" name="Text Placeholder 3"/>
          <p:cNvSpPr>
            <a:spLocks noGrp="1"/>
          </p:cNvSpPr>
          <p:nvPr>
            <p:ph type="body" sz="quarter" idx="20"/>
          </p:nvPr>
        </p:nvSpPr>
        <p:spPr>
          <a:xfrm>
            <a:off x="2922871" y="7019924"/>
            <a:ext cx="6476717" cy="542925"/>
          </a:xfrm>
          <a:prstGeom prst="rect">
            <a:avLst/>
          </a:prstGeom>
        </p:spPr>
        <p:txBody>
          <a:bodyPr vert="horz" anchor="ctr"/>
          <a:lstStyle>
            <a:lvl1pPr marL="0" indent="0">
              <a:buNone/>
              <a:defRPr sz="1200">
                <a:solidFill>
                  <a:srgbClr val="CA004A"/>
                </a:solidFill>
              </a:defRPr>
            </a:lvl1pPr>
            <a:lvl2pPr marL="520700" indent="0">
              <a:buNone/>
              <a:defRPr sz="1200">
                <a:solidFill>
                  <a:srgbClr val="007B36"/>
                </a:solidFill>
              </a:defRPr>
            </a:lvl2pPr>
            <a:lvl3pPr marL="1042988" indent="0">
              <a:buNone/>
              <a:defRPr sz="1200">
                <a:solidFill>
                  <a:srgbClr val="007B36"/>
                </a:solidFill>
              </a:defRPr>
            </a:lvl3pPr>
            <a:lvl4pPr marL="1563688" indent="0">
              <a:buNone/>
              <a:defRPr sz="1200">
                <a:solidFill>
                  <a:srgbClr val="007B36"/>
                </a:solidFill>
              </a:defRPr>
            </a:lvl4pPr>
            <a:lvl5pPr marL="2085975" indent="0">
              <a:buNone/>
              <a:defRPr sz="1200">
                <a:solidFill>
                  <a:srgbClr val="007B36"/>
                </a:solidFill>
              </a:defRPr>
            </a:lvl5pPr>
          </a:lstStyle>
          <a:p>
            <a:pPr lvl="0"/>
            <a:r>
              <a:rPr lang="ga-IE" dirty="0"/>
              <a:t>Click to edit Master text styles</a:t>
            </a:r>
          </a:p>
        </p:txBody>
      </p:sp>
    </p:spTree>
    <p:extLst>
      <p:ext uri="{BB962C8B-B14F-4D97-AF65-F5344CB8AC3E}">
        <p14:creationId xmlns:p14="http://schemas.microsoft.com/office/powerpoint/2010/main" val="167944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lumn Text or Image">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434608B-09F7-446B-ADF1-75990297D924}"/>
              </a:ext>
            </a:extLst>
          </p:cNvPr>
          <p:cNvSpPr txBox="1">
            <a:spLocks/>
          </p:cNvSpPr>
          <p:nvPr userDrawn="1"/>
        </p:nvSpPr>
        <p:spPr>
          <a:xfrm>
            <a:off x="9399588" y="7019925"/>
            <a:ext cx="1289050" cy="542925"/>
          </a:xfrm>
          <a:prstGeom prst="rect">
            <a:avLst/>
          </a:prstGeom>
        </p:spPr>
        <p:txBody>
          <a:bodyPr anchor="ctr"/>
          <a:lstStyle>
            <a:lvl1pPr marL="539750">
              <a:defRPr sz="2100">
                <a:solidFill>
                  <a:schemeClr val="tx1"/>
                </a:solidFill>
                <a:latin typeface="Calibri" charset="0"/>
                <a:ea typeface="MS PGothic" charset="-128"/>
              </a:defRPr>
            </a:lvl1pPr>
            <a:lvl2pPr marL="742950" indent="-285750">
              <a:defRPr sz="2100">
                <a:solidFill>
                  <a:schemeClr val="tx1"/>
                </a:solidFill>
                <a:latin typeface="Calibri" charset="0"/>
                <a:ea typeface="MS PGothic" charset="-128"/>
              </a:defRPr>
            </a:lvl2pPr>
            <a:lvl3pPr marL="1143000" indent="-228600">
              <a:defRPr sz="2100">
                <a:solidFill>
                  <a:schemeClr val="tx1"/>
                </a:solidFill>
                <a:latin typeface="Calibri" charset="0"/>
                <a:ea typeface="MS PGothic" charset="-128"/>
              </a:defRPr>
            </a:lvl3pPr>
            <a:lvl4pPr marL="1600200" indent="-228600">
              <a:defRPr sz="2100">
                <a:solidFill>
                  <a:schemeClr val="tx1"/>
                </a:solidFill>
                <a:latin typeface="Calibri" charset="0"/>
                <a:ea typeface="MS PGothic" charset="-128"/>
              </a:defRPr>
            </a:lvl4pPr>
            <a:lvl5pPr marL="2057400" indent="-228600">
              <a:defRPr sz="2100">
                <a:solidFill>
                  <a:schemeClr val="tx1"/>
                </a:solidFill>
                <a:latin typeface="Calibri" charset="0"/>
                <a:ea typeface="MS PGothic" charset="-128"/>
              </a:defRPr>
            </a:lvl5pPr>
            <a:lvl6pPr marL="2514600" indent="-228600" defTabSz="520700" eaLnBrk="0" fontAlgn="base" hangingPunct="0">
              <a:spcBef>
                <a:spcPct val="0"/>
              </a:spcBef>
              <a:spcAft>
                <a:spcPct val="0"/>
              </a:spcAft>
              <a:defRPr sz="2100">
                <a:solidFill>
                  <a:schemeClr val="tx1"/>
                </a:solidFill>
                <a:latin typeface="Calibri" charset="0"/>
                <a:ea typeface="MS PGothic" charset="-128"/>
              </a:defRPr>
            </a:lvl6pPr>
            <a:lvl7pPr marL="2971800" indent="-228600" defTabSz="520700" eaLnBrk="0" fontAlgn="base" hangingPunct="0">
              <a:spcBef>
                <a:spcPct val="0"/>
              </a:spcBef>
              <a:spcAft>
                <a:spcPct val="0"/>
              </a:spcAft>
              <a:defRPr sz="2100">
                <a:solidFill>
                  <a:schemeClr val="tx1"/>
                </a:solidFill>
                <a:latin typeface="Calibri" charset="0"/>
                <a:ea typeface="MS PGothic" charset="-128"/>
              </a:defRPr>
            </a:lvl7pPr>
            <a:lvl8pPr marL="3429000" indent="-228600" defTabSz="520700" eaLnBrk="0" fontAlgn="base" hangingPunct="0">
              <a:spcBef>
                <a:spcPct val="0"/>
              </a:spcBef>
              <a:spcAft>
                <a:spcPct val="0"/>
              </a:spcAft>
              <a:defRPr sz="2100">
                <a:solidFill>
                  <a:schemeClr val="tx1"/>
                </a:solidFill>
                <a:latin typeface="Calibri" charset="0"/>
                <a:ea typeface="MS PGothic" charset="-128"/>
              </a:defRPr>
            </a:lvl8pPr>
            <a:lvl9pPr marL="3886200" indent="-228600" defTabSz="520700" eaLnBrk="0" fontAlgn="base" hangingPunct="0">
              <a:spcBef>
                <a:spcPct val="0"/>
              </a:spcBef>
              <a:spcAft>
                <a:spcPct val="0"/>
              </a:spcAft>
              <a:defRPr sz="2100">
                <a:solidFill>
                  <a:schemeClr val="tx1"/>
                </a:solidFill>
                <a:latin typeface="Calibri" charset="0"/>
                <a:ea typeface="MS PGothic" charset="-128"/>
              </a:defRPr>
            </a:lvl9pPr>
          </a:lstStyle>
          <a:p>
            <a:pPr eaLnBrk="1" hangingPunct="1">
              <a:spcBef>
                <a:spcPct val="20000"/>
              </a:spcBef>
              <a:buFont typeface="Arial" charset="0"/>
              <a:buNone/>
              <a:defRPr/>
            </a:pPr>
            <a:fld id="{201384DF-9892-4DD8-A256-D23DF0978004}" type="slidenum">
              <a:rPr lang="ga-IE" altLang="x-none" sz="1200" smtClean="0">
                <a:solidFill>
                  <a:srgbClr val="CA004A"/>
                </a:solidFill>
                <a:latin typeface="Arial" charset="0"/>
              </a:rPr>
              <a:pPr eaLnBrk="1" hangingPunct="1">
                <a:spcBef>
                  <a:spcPct val="20000"/>
                </a:spcBef>
                <a:buFont typeface="Arial" charset="0"/>
                <a:buNone/>
                <a:defRPr/>
              </a:pPr>
              <a:t>‹#›</a:t>
            </a:fld>
            <a:endParaRPr lang="en-US" altLang="x-none" sz="1200">
              <a:solidFill>
                <a:srgbClr val="CA004A"/>
              </a:solidFill>
              <a:latin typeface="Arial" charset="0"/>
            </a:endParaRPr>
          </a:p>
        </p:txBody>
      </p:sp>
      <p:cxnSp>
        <p:nvCxnSpPr>
          <p:cNvPr id="9" name="Straight Connector 8">
            <a:extLst>
              <a:ext uri="{FF2B5EF4-FFF2-40B4-BE49-F238E27FC236}">
                <a16:creationId xmlns:a16="http://schemas.microsoft.com/office/drawing/2014/main" id="{70688C2A-C431-4704-8D86-D89B8C2D7665}"/>
              </a:ext>
            </a:extLst>
          </p:cNvPr>
          <p:cNvCxnSpPr/>
          <p:nvPr userDrawn="1"/>
        </p:nvCxnSpPr>
        <p:spPr>
          <a:xfrm>
            <a:off x="0" y="7019925"/>
            <a:ext cx="10688638" cy="0"/>
          </a:xfrm>
          <a:prstGeom prst="line">
            <a:avLst/>
          </a:prstGeom>
          <a:ln w="9525" cmpd="sng">
            <a:solidFill>
              <a:srgbClr val="CA004A"/>
            </a:solidFill>
          </a:ln>
          <a:effectLst/>
        </p:spPr>
        <p:style>
          <a:lnRef idx="2">
            <a:schemeClr val="accent1"/>
          </a:lnRef>
          <a:fillRef idx="0">
            <a:schemeClr val="accent1"/>
          </a:fillRef>
          <a:effectRef idx="1">
            <a:schemeClr val="accent1"/>
          </a:effectRef>
          <a:fontRef idx="minor">
            <a:schemeClr val="tx1"/>
          </a:fontRef>
        </p:style>
      </p:cxnSp>
      <p:pic>
        <p:nvPicPr>
          <p:cNvPr id="10" name="Picture 3" descr="Real World Geography.ai">
            <a:extLst>
              <a:ext uri="{FF2B5EF4-FFF2-40B4-BE49-F238E27FC236}">
                <a16:creationId xmlns:a16="http://schemas.microsoft.com/office/drawing/2014/main" id="{3F219B71-9DB6-4D56-B70D-0E1F769A2C91}"/>
              </a:ext>
            </a:extLst>
          </p:cNvPr>
          <p:cNvPicPr>
            <a:picLocks noChangeAspect="1"/>
          </p:cNvPicPr>
          <p:nvPr userDrawn="1"/>
        </p:nvPicPr>
        <p:blipFill>
          <a:blip r:embed="rId2">
            <a:extLst>
              <a:ext uri="{28A0092B-C50C-407E-A947-70E740481C1C}">
                <a14:useLocalDpi xmlns:a14="http://schemas.microsoft.com/office/drawing/2010/main" val="0"/>
              </a:ext>
            </a:extLst>
          </a:blip>
          <a:srcRect t="38515" b="42561"/>
          <a:stretch>
            <a:fillRect/>
          </a:stretch>
        </p:blipFill>
        <p:spPr bwMode="auto">
          <a:xfrm>
            <a:off x="917575" y="7085013"/>
            <a:ext cx="14303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2"/>
          <p:cNvSpPr>
            <a:spLocks noGrp="1"/>
          </p:cNvSpPr>
          <p:nvPr>
            <p:ph sz="quarter" idx="16"/>
          </p:nvPr>
        </p:nvSpPr>
        <p:spPr>
          <a:xfrm>
            <a:off x="1112638" y="1447800"/>
            <a:ext cx="4246762" cy="5143500"/>
          </a:xfrm>
          <a:prstGeom prst="rect">
            <a:avLst/>
          </a:prstGeom>
        </p:spPr>
        <p:txBody>
          <a:bodyPr vert="horz"/>
          <a:lstStyle>
            <a:lvl1pPr marL="0" marR="0" indent="0" algn="l" defTabSz="520700" rtl="0" eaLnBrk="1" fontAlgn="base" latinLnBrk="0" hangingPunct="1">
              <a:lnSpc>
                <a:spcPts val="2460"/>
              </a:lnSpc>
              <a:spcBef>
                <a:spcPts val="0"/>
              </a:spcBef>
              <a:spcAft>
                <a:spcPts val="0"/>
              </a:spcAft>
              <a:buClr>
                <a:srgbClr val="1980A9"/>
              </a:buClr>
              <a:buSzTx/>
              <a:buFont typeface="Arial"/>
              <a:buNone/>
              <a:tabLst/>
              <a:defRPr sz="1800" baseline="0"/>
            </a:lvl1pPr>
          </a:lstStyle>
          <a:p>
            <a:pPr lvl="0"/>
            <a:r>
              <a:rPr lang="ga-IE"/>
              <a:t>Click to edit Master text styles</a:t>
            </a:r>
          </a:p>
        </p:txBody>
      </p:sp>
      <p:sp>
        <p:nvSpPr>
          <p:cNvPr id="7" name="Content Placeholder 12"/>
          <p:cNvSpPr>
            <a:spLocks noGrp="1"/>
          </p:cNvSpPr>
          <p:nvPr>
            <p:ph sz="quarter" idx="19"/>
          </p:nvPr>
        </p:nvSpPr>
        <p:spPr>
          <a:xfrm>
            <a:off x="5854701" y="1447800"/>
            <a:ext cx="4279900" cy="5143500"/>
          </a:xfrm>
          <a:prstGeom prst="rect">
            <a:avLst/>
          </a:prstGeom>
        </p:spPr>
        <p:txBody>
          <a:bodyPr vert="horz"/>
          <a:lstStyle>
            <a:lvl1pPr marL="0" marR="0" indent="0" algn="l" defTabSz="520700" rtl="0" eaLnBrk="1" fontAlgn="base" latinLnBrk="0" hangingPunct="1">
              <a:lnSpc>
                <a:spcPts val="2460"/>
              </a:lnSpc>
              <a:spcBef>
                <a:spcPts val="0"/>
              </a:spcBef>
              <a:spcAft>
                <a:spcPts val="0"/>
              </a:spcAft>
              <a:buClr>
                <a:srgbClr val="1980A9"/>
              </a:buClr>
              <a:buSzTx/>
              <a:buFont typeface="Arial"/>
              <a:buNone/>
              <a:tabLst/>
              <a:defRPr sz="1800" baseline="0"/>
            </a:lvl1pPr>
          </a:lstStyle>
          <a:p>
            <a:pPr lvl="0"/>
            <a:r>
              <a:rPr lang="ga-IE"/>
              <a:t>Click to edit Master text styles</a:t>
            </a:r>
          </a:p>
        </p:txBody>
      </p:sp>
      <p:sp>
        <p:nvSpPr>
          <p:cNvPr id="14" name="Text Placeholder 5"/>
          <p:cNvSpPr>
            <a:spLocks noGrp="1"/>
          </p:cNvSpPr>
          <p:nvPr>
            <p:ph type="body" sz="quarter" idx="14"/>
          </p:nvPr>
        </p:nvSpPr>
        <p:spPr>
          <a:xfrm>
            <a:off x="-302" y="217615"/>
            <a:ext cx="7200000" cy="471227"/>
          </a:xfrm>
          <a:prstGeom prst="rect">
            <a:avLst/>
          </a:prstGeom>
          <a:solidFill>
            <a:srgbClr val="CA004A"/>
          </a:solidFill>
        </p:spPr>
        <p:txBody>
          <a:bodyPr vert="horz" lIns="0" tIns="0" rIns="0" bIns="43200" anchor="ctr"/>
          <a:lstStyle>
            <a:lvl1pPr marL="540000" indent="0">
              <a:lnSpc>
                <a:spcPct val="100000"/>
              </a:lnSpc>
              <a:spcBef>
                <a:spcPts val="0"/>
              </a:spcBef>
              <a:buNone/>
              <a:defRPr sz="3000" b="1" i="0" baseline="0">
                <a:solidFill>
                  <a:schemeClr val="bg1"/>
                </a:solidFill>
                <a:latin typeface="+mj-lt"/>
                <a:cs typeface="Arial"/>
              </a:defRPr>
            </a:lvl1pPr>
            <a:lvl2pPr marL="520700" indent="0">
              <a:buNone/>
              <a:defRPr/>
            </a:lvl2pPr>
            <a:lvl3pPr marL="1042988" indent="0">
              <a:buNone/>
              <a:defRPr/>
            </a:lvl3pPr>
            <a:lvl4pPr marL="1563688" indent="0">
              <a:buNone/>
              <a:defRPr/>
            </a:lvl4pPr>
            <a:lvl5pPr marL="2085975" indent="0">
              <a:buNone/>
              <a:defRPr/>
            </a:lvl5pPr>
          </a:lstStyle>
          <a:p>
            <a:pPr lvl="0"/>
            <a:r>
              <a:rPr lang="ga-IE"/>
              <a:t>Click to edit Master text styles</a:t>
            </a:r>
          </a:p>
        </p:txBody>
      </p:sp>
      <p:sp>
        <p:nvSpPr>
          <p:cNvPr id="15" name="Text Placeholder 14"/>
          <p:cNvSpPr>
            <a:spLocks noGrp="1"/>
          </p:cNvSpPr>
          <p:nvPr>
            <p:ph type="body" sz="quarter" idx="15"/>
          </p:nvPr>
        </p:nvSpPr>
        <p:spPr>
          <a:xfrm>
            <a:off x="-302" y="811770"/>
            <a:ext cx="10688940" cy="467996"/>
          </a:xfrm>
          <a:prstGeom prst="rect">
            <a:avLst/>
          </a:prstGeom>
          <a:noFill/>
        </p:spPr>
        <p:txBody>
          <a:bodyPr vert="horz" lIns="0" tIns="0" rIns="0" bIns="46800" anchor="ctr"/>
          <a:lstStyle>
            <a:lvl1pPr marL="540000" indent="0">
              <a:spcBef>
                <a:spcPts val="0"/>
              </a:spcBef>
              <a:buNone/>
              <a:defRPr sz="2400" baseline="0">
                <a:solidFill>
                  <a:srgbClr val="CA004A"/>
                </a:solidFill>
                <a:latin typeface="+mj-lt"/>
                <a:cs typeface="Arial"/>
              </a:defRPr>
            </a:lvl1pPr>
            <a:lvl2pPr marL="520700" indent="0">
              <a:buNone/>
              <a:defRPr>
                <a:solidFill>
                  <a:srgbClr val="FFFFFF"/>
                </a:solidFill>
                <a:latin typeface="Rockwell"/>
                <a:cs typeface="Rockwell"/>
              </a:defRPr>
            </a:lvl2pPr>
            <a:lvl3pPr marL="1042988" indent="0">
              <a:buNone/>
              <a:defRPr>
                <a:solidFill>
                  <a:srgbClr val="FFFFFF"/>
                </a:solidFill>
                <a:latin typeface="Rockwell"/>
                <a:cs typeface="Rockwell"/>
              </a:defRPr>
            </a:lvl3pPr>
            <a:lvl4pPr marL="1563688" indent="0">
              <a:buNone/>
              <a:defRPr>
                <a:solidFill>
                  <a:srgbClr val="FFFFFF"/>
                </a:solidFill>
                <a:latin typeface="Rockwell"/>
                <a:cs typeface="Rockwell"/>
              </a:defRPr>
            </a:lvl4pPr>
            <a:lvl5pPr marL="2085975" indent="0">
              <a:buNone/>
              <a:defRPr>
                <a:solidFill>
                  <a:srgbClr val="FFFFFF"/>
                </a:solidFill>
                <a:latin typeface="Rockwell"/>
                <a:cs typeface="Rockwell"/>
              </a:defRPr>
            </a:lvl5pPr>
          </a:lstStyle>
          <a:p>
            <a:pPr lvl="0"/>
            <a:r>
              <a:rPr lang="ga-IE" dirty="0"/>
              <a:t>Click to edit Master text styles</a:t>
            </a:r>
          </a:p>
        </p:txBody>
      </p:sp>
      <p:sp>
        <p:nvSpPr>
          <p:cNvPr id="21" name="Text Placeholder 3"/>
          <p:cNvSpPr>
            <a:spLocks noGrp="1"/>
          </p:cNvSpPr>
          <p:nvPr>
            <p:ph type="body" sz="quarter" idx="20"/>
          </p:nvPr>
        </p:nvSpPr>
        <p:spPr>
          <a:xfrm>
            <a:off x="2922871" y="7019924"/>
            <a:ext cx="6476717" cy="542925"/>
          </a:xfrm>
          <a:prstGeom prst="rect">
            <a:avLst/>
          </a:prstGeom>
        </p:spPr>
        <p:txBody>
          <a:bodyPr vert="horz" anchor="ctr"/>
          <a:lstStyle>
            <a:lvl1pPr marL="0" indent="0">
              <a:buNone/>
              <a:defRPr sz="1200">
                <a:solidFill>
                  <a:srgbClr val="CA004A"/>
                </a:solidFill>
              </a:defRPr>
            </a:lvl1pPr>
            <a:lvl2pPr marL="520700" indent="0">
              <a:buNone/>
              <a:defRPr sz="1200">
                <a:solidFill>
                  <a:srgbClr val="007B36"/>
                </a:solidFill>
              </a:defRPr>
            </a:lvl2pPr>
            <a:lvl3pPr marL="1042988" indent="0">
              <a:buNone/>
              <a:defRPr sz="1200">
                <a:solidFill>
                  <a:srgbClr val="007B36"/>
                </a:solidFill>
              </a:defRPr>
            </a:lvl3pPr>
            <a:lvl4pPr marL="1563688" indent="0">
              <a:buNone/>
              <a:defRPr sz="1200">
                <a:solidFill>
                  <a:srgbClr val="007B36"/>
                </a:solidFill>
              </a:defRPr>
            </a:lvl4pPr>
            <a:lvl5pPr marL="2085975" indent="0">
              <a:buNone/>
              <a:defRPr sz="1200">
                <a:solidFill>
                  <a:srgbClr val="007B36"/>
                </a:solidFill>
              </a:defRPr>
            </a:lvl5pPr>
          </a:lstStyle>
          <a:p>
            <a:pPr lvl="0"/>
            <a:r>
              <a:rPr lang="ga-IE" dirty="0"/>
              <a:t>Click to edit Master text styles</a:t>
            </a:r>
          </a:p>
        </p:txBody>
      </p:sp>
    </p:spTree>
    <p:extLst>
      <p:ext uri="{BB962C8B-B14F-4D97-AF65-F5344CB8AC3E}">
        <p14:creationId xmlns:p14="http://schemas.microsoft.com/office/powerpoint/2010/main" val="2171678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Text &amp; Imag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07134C50-DA8A-464A-9DEB-0494F21E6350}"/>
              </a:ext>
            </a:extLst>
          </p:cNvPr>
          <p:cNvSpPr txBox="1">
            <a:spLocks/>
          </p:cNvSpPr>
          <p:nvPr userDrawn="1"/>
        </p:nvSpPr>
        <p:spPr>
          <a:xfrm>
            <a:off x="9399588" y="7019925"/>
            <a:ext cx="1289050" cy="542925"/>
          </a:xfrm>
          <a:prstGeom prst="rect">
            <a:avLst/>
          </a:prstGeom>
        </p:spPr>
        <p:txBody>
          <a:bodyPr anchor="ctr"/>
          <a:lstStyle>
            <a:lvl1pPr marL="539750">
              <a:defRPr sz="2100">
                <a:solidFill>
                  <a:schemeClr val="tx1"/>
                </a:solidFill>
                <a:latin typeface="Calibri" charset="0"/>
                <a:ea typeface="MS PGothic" charset="-128"/>
              </a:defRPr>
            </a:lvl1pPr>
            <a:lvl2pPr marL="742950" indent="-285750">
              <a:defRPr sz="2100">
                <a:solidFill>
                  <a:schemeClr val="tx1"/>
                </a:solidFill>
                <a:latin typeface="Calibri" charset="0"/>
                <a:ea typeface="MS PGothic" charset="-128"/>
              </a:defRPr>
            </a:lvl2pPr>
            <a:lvl3pPr marL="1143000" indent="-228600">
              <a:defRPr sz="2100">
                <a:solidFill>
                  <a:schemeClr val="tx1"/>
                </a:solidFill>
                <a:latin typeface="Calibri" charset="0"/>
                <a:ea typeface="MS PGothic" charset="-128"/>
              </a:defRPr>
            </a:lvl3pPr>
            <a:lvl4pPr marL="1600200" indent="-228600">
              <a:defRPr sz="2100">
                <a:solidFill>
                  <a:schemeClr val="tx1"/>
                </a:solidFill>
                <a:latin typeface="Calibri" charset="0"/>
                <a:ea typeface="MS PGothic" charset="-128"/>
              </a:defRPr>
            </a:lvl4pPr>
            <a:lvl5pPr marL="2057400" indent="-228600">
              <a:defRPr sz="2100">
                <a:solidFill>
                  <a:schemeClr val="tx1"/>
                </a:solidFill>
                <a:latin typeface="Calibri" charset="0"/>
                <a:ea typeface="MS PGothic" charset="-128"/>
              </a:defRPr>
            </a:lvl5pPr>
            <a:lvl6pPr marL="2514600" indent="-228600" defTabSz="520700" eaLnBrk="0" fontAlgn="base" hangingPunct="0">
              <a:spcBef>
                <a:spcPct val="0"/>
              </a:spcBef>
              <a:spcAft>
                <a:spcPct val="0"/>
              </a:spcAft>
              <a:defRPr sz="2100">
                <a:solidFill>
                  <a:schemeClr val="tx1"/>
                </a:solidFill>
                <a:latin typeface="Calibri" charset="0"/>
                <a:ea typeface="MS PGothic" charset="-128"/>
              </a:defRPr>
            </a:lvl6pPr>
            <a:lvl7pPr marL="2971800" indent="-228600" defTabSz="520700" eaLnBrk="0" fontAlgn="base" hangingPunct="0">
              <a:spcBef>
                <a:spcPct val="0"/>
              </a:spcBef>
              <a:spcAft>
                <a:spcPct val="0"/>
              </a:spcAft>
              <a:defRPr sz="2100">
                <a:solidFill>
                  <a:schemeClr val="tx1"/>
                </a:solidFill>
                <a:latin typeface="Calibri" charset="0"/>
                <a:ea typeface="MS PGothic" charset="-128"/>
              </a:defRPr>
            </a:lvl7pPr>
            <a:lvl8pPr marL="3429000" indent="-228600" defTabSz="520700" eaLnBrk="0" fontAlgn="base" hangingPunct="0">
              <a:spcBef>
                <a:spcPct val="0"/>
              </a:spcBef>
              <a:spcAft>
                <a:spcPct val="0"/>
              </a:spcAft>
              <a:defRPr sz="2100">
                <a:solidFill>
                  <a:schemeClr val="tx1"/>
                </a:solidFill>
                <a:latin typeface="Calibri" charset="0"/>
                <a:ea typeface="MS PGothic" charset="-128"/>
              </a:defRPr>
            </a:lvl8pPr>
            <a:lvl9pPr marL="3886200" indent="-228600" defTabSz="520700" eaLnBrk="0" fontAlgn="base" hangingPunct="0">
              <a:spcBef>
                <a:spcPct val="0"/>
              </a:spcBef>
              <a:spcAft>
                <a:spcPct val="0"/>
              </a:spcAft>
              <a:defRPr sz="2100">
                <a:solidFill>
                  <a:schemeClr val="tx1"/>
                </a:solidFill>
                <a:latin typeface="Calibri" charset="0"/>
                <a:ea typeface="MS PGothic" charset="-128"/>
              </a:defRPr>
            </a:lvl9pPr>
          </a:lstStyle>
          <a:p>
            <a:pPr eaLnBrk="1" hangingPunct="1">
              <a:spcBef>
                <a:spcPct val="20000"/>
              </a:spcBef>
              <a:buFont typeface="Arial" charset="0"/>
              <a:buNone/>
              <a:defRPr/>
            </a:pPr>
            <a:fld id="{7AB5A2AC-8CE6-4E6B-8BE0-0A5868D94E0F}" type="slidenum">
              <a:rPr lang="ga-IE" altLang="x-none" sz="1200" smtClean="0">
                <a:solidFill>
                  <a:srgbClr val="CA004A"/>
                </a:solidFill>
                <a:latin typeface="Arial" charset="0"/>
              </a:rPr>
              <a:pPr eaLnBrk="1" hangingPunct="1">
                <a:spcBef>
                  <a:spcPct val="20000"/>
                </a:spcBef>
                <a:buFont typeface="Arial" charset="0"/>
                <a:buNone/>
                <a:defRPr/>
              </a:pPr>
              <a:t>‹#›</a:t>
            </a:fld>
            <a:endParaRPr lang="en-US" altLang="x-none" sz="1200">
              <a:solidFill>
                <a:srgbClr val="CA004A"/>
              </a:solidFill>
              <a:latin typeface="Arial" charset="0"/>
            </a:endParaRPr>
          </a:p>
        </p:txBody>
      </p:sp>
      <p:cxnSp>
        <p:nvCxnSpPr>
          <p:cNvPr id="8" name="Straight Connector 7">
            <a:extLst>
              <a:ext uri="{FF2B5EF4-FFF2-40B4-BE49-F238E27FC236}">
                <a16:creationId xmlns:a16="http://schemas.microsoft.com/office/drawing/2014/main" id="{7AB58A85-D6EE-4A0B-B9D6-CC9CA441154D}"/>
              </a:ext>
            </a:extLst>
          </p:cNvPr>
          <p:cNvCxnSpPr/>
          <p:nvPr userDrawn="1"/>
        </p:nvCxnSpPr>
        <p:spPr>
          <a:xfrm>
            <a:off x="0" y="7019925"/>
            <a:ext cx="10688638" cy="0"/>
          </a:xfrm>
          <a:prstGeom prst="line">
            <a:avLst/>
          </a:prstGeom>
          <a:ln w="9525" cmpd="sng">
            <a:solidFill>
              <a:srgbClr val="CA004A"/>
            </a:solidFill>
          </a:ln>
          <a:effectLst/>
        </p:spPr>
        <p:style>
          <a:lnRef idx="2">
            <a:schemeClr val="accent1"/>
          </a:lnRef>
          <a:fillRef idx="0">
            <a:schemeClr val="accent1"/>
          </a:fillRef>
          <a:effectRef idx="1">
            <a:schemeClr val="accent1"/>
          </a:effectRef>
          <a:fontRef idx="minor">
            <a:schemeClr val="tx1"/>
          </a:fontRef>
        </p:style>
      </p:cxnSp>
      <p:pic>
        <p:nvPicPr>
          <p:cNvPr id="9" name="Picture 3" descr="Real World Geography.ai">
            <a:extLst>
              <a:ext uri="{FF2B5EF4-FFF2-40B4-BE49-F238E27FC236}">
                <a16:creationId xmlns:a16="http://schemas.microsoft.com/office/drawing/2014/main" id="{67724838-1EBF-48C2-8E0E-5FEE263B2A48}"/>
              </a:ext>
            </a:extLst>
          </p:cNvPr>
          <p:cNvPicPr>
            <a:picLocks noChangeAspect="1"/>
          </p:cNvPicPr>
          <p:nvPr userDrawn="1"/>
        </p:nvPicPr>
        <p:blipFill>
          <a:blip r:embed="rId2">
            <a:extLst>
              <a:ext uri="{28A0092B-C50C-407E-A947-70E740481C1C}">
                <a14:useLocalDpi xmlns:a14="http://schemas.microsoft.com/office/drawing/2010/main" val="0"/>
              </a:ext>
            </a:extLst>
          </a:blip>
          <a:srcRect t="38515" b="42561"/>
          <a:stretch>
            <a:fillRect/>
          </a:stretch>
        </p:blipFill>
        <p:spPr bwMode="auto">
          <a:xfrm>
            <a:off x="917575" y="7085013"/>
            <a:ext cx="14303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5"/>
          <p:cNvSpPr>
            <a:spLocks noGrp="1"/>
          </p:cNvSpPr>
          <p:nvPr>
            <p:ph type="body" sz="quarter" idx="14"/>
          </p:nvPr>
        </p:nvSpPr>
        <p:spPr>
          <a:xfrm>
            <a:off x="-302" y="217615"/>
            <a:ext cx="7200000" cy="471227"/>
          </a:xfrm>
          <a:prstGeom prst="rect">
            <a:avLst/>
          </a:prstGeom>
          <a:solidFill>
            <a:srgbClr val="CA004A"/>
          </a:solidFill>
        </p:spPr>
        <p:txBody>
          <a:bodyPr vert="horz" lIns="0" tIns="0" rIns="0" bIns="43200" anchor="ctr"/>
          <a:lstStyle>
            <a:lvl1pPr marL="540000" indent="0">
              <a:lnSpc>
                <a:spcPct val="100000"/>
              </a:lnSpc>
              <a:spcBef>
                <a:spcPts val="0"/>
              </a:spcBef>
              <a:buNone/>
              <a:defRPr sz="3000" b="1" i="0" baseline="0">
                <a:solidFill>
                  <a:schemeClr val="bg1"/>
                </a:solidFill>
                <a:latin typeface="+mj-lt"/>
                <a:cs typeface="Arial"/>
              </a:defRPr>
            </a:lvl1pPr>
            <a:lvl2pPr marL="520700" indent="0">
              <a:buNone/>
              <a:defRPr/>
            </a:lvl2pPr>
            <a:lvl3pPr marL="1042988" indent="0">
              <a:buNone/>
              <a:defRPr/>
            </a:lvl3pPr>
            <a:lvl4pPr marL="1563688" indent="0">
              <a:buNone/>
              <a:defRPr/>
            </a:lvl4pPr>
            <a:lvl5pPr marL="2085975" indent="0">
              <a:buNone/>
              <a:defRPr/>
            </a:lvl5pPr>
          </a:lstStyle>
          <a:p>
            <a:pPr lvl="0"/>
            <a:r>
              <a:rPr lang="ga-IE"/>
              <a:t>Click to edit Master text styles</a:t>
            </a:r>
          </a:p>
        </p:txBody>
      </p:sp>
      <p:sp>
        <p:nvSpPr>
          <p:cNvPr id="13" name="Text Placeholder 14"/>
          <p:cNvSpPr>
            <a:spLocks noGrp="1"/>
          </p:cNvSpPr>
          <p:nvPr>
            <p:ph type="body" sz="quarter" idx="15"/>
          </p:nvPr>
        </p:nvSpPr>
        <p:spPr>
          <a:xfrm>
            <a:off x="-302" y="811770"/>
            <a:ext cx="10688940" cy="467996"/>
          </a:xfrm>
          <a:prstGeom prst="rect">
            <a:avLst/>
          </a:prstGeom>
          <a:noFill/>
        </p:spPr>
        <p:txBody>
          <a:bodyPr vert="horz" lIns="0" tIns="0" rIns="0" bIns="46800" anchor="ctr"/>
          <a:lstStyle>
            <a:lvl1pPr marL="540000" indent="0">
              <a:spcBef>
                <a:spcPts val="0"/>
              </a:spcBef>
              <a:buNone/>
              <a:defRPr sz="2400" baseline="0">
                <a:solidFill>
                  <a:srgbClr val="CA004A"/>
                </a:solidFill>
                <a:latin typeface="+mj-lt"/>
                <a:cs typeface="Arial"/>
              </a:defRPr>
            </a:lvl1pPr>
            <a:lvl2pPr marL="520700" indent="0">
              <a:buNone/>
              <a:defRPr>
                <a:solidFill>
                  <a:srgbClr val="FFFFFF"/>
                </a:solidFill>
                <a:latin typeface="Rockwell"/>
                <a:cs typeface="Rockwell"/>
              </a:defRPr>
            </a:lvl2pPr>
            <a:lvl3pPr marL="1042988" indent="0">
              <a:buNone/>
              <a:defRPr>
                <a:solidFill>
                  <a:srgbClr val="FFFFFF"/>
                </a:solidFill>
                <a:latin typeface="Rockwell"/>
                <a:cs typeface="Rockwell"/>
              </a:defRPr>
            </a:lvl3pPr>
            <a:lvl4pPr marL="1563688" indent="0">
              <a:buNone/>
              <a:defRPr>
                <a:solidFill>
                  <a:srgbClr val="FFFFFF"/>
                </a:solidFill>
                <a:latin typeface="Rockwell"/>
                <a:cs typeface="Rockwell"/>
              </a:defRPr>
            </a:lvl4pPr>
            <a:lvl5pPr marL="2085975" indent="0">
              <a:buNone/>
              <a:defRPr>
                <a:solidFill>
                  <a:srgbClr val="FFFFFF"/>
                </a:solidFill>
                <a:latin typeface="Rockwell"/>
                <a:cs typeface="Rockwell"/>
              </a:defRPr>
            </a:lvl5pPr>
          </a:lstStyle>
          <a:p>
            <a:pPr lvl="0"/>
            <a:r>
              <a:rPr lang="ga-IE" dirty="0"/>
              <a:t>Click to edit Master text styles</a:t>
            </a:r>
          </a:p>
        </p:txBody>
      </p:sp>
      <p:sp>
        <p:nvSpPr>
          <p:cNvPr id="14" name="Content Placeholder 12"/>
          <p:cNvSpPr>
            <a:spLocks noGrp="1"/>
          </p:cNvSpPr>
          <p:nvPr>
            <p:ph sz="quarter" idx="16"/>
          </p:nvPr>
        </p:nvSpPr>
        <p:spPr>
          <a:xfrm>
            <a:off x="1112638" y="1447800"/>
            <a:ext cx="8463162" cy="927100"/>
          </a:xfrm>
          <a:prstGeom prst="rect">
            <a:avLst/>
          </a:prstGeom>
        </p:spPr>
        <p:txBody>
          <a:bodyPr vert="horz"/>
          <a:lstStyle>
            <a:lvl1pPr marL="0" marR="0" indent="0" algn="l" defTabSz="520700" rtl="0" eaLnBrk="1" fontAlgn="base" latinLnBrk="0" hangingPunct="1">
              <a:lnSpc>
                <a:spcPts val="2460"/>
              </a:lnSpc>
              <a:spcBef>
                <a:spcPts val="0"/>
              </a:spcBef>
              <a:spcAft>
                <a:spcPts val="0"/>
              </a:spcAft>
              <a:buClr>
                <a:srgbClr val="1980A9"/>
              </a:buClr>
              <a:buSzTx/>
              <a:buFont typeface="Arial"/>
              <a:buNone/>
              <a:tabLst/>
              <a:defRPr sz="1800" baseline="0"/>
            </a:lvl1pPr>
          </a:lstStyle>
          <a:p>
            <a:pPr lvl="0"/>
            <a:r>
              <a:rPr lang="ga-IE"/>
              <a:t>Click to edit Master text styles</a:t>
            </a:r>
          </a:p>
        </p:txBody>
      </p:sp>
      <p:sp>
        <p:nvSpPr>
          <p:cNvPr id="25" name="Content Placeholder 12"/>
          <p:cNvSpPr>
            <a:spLocks noGrp="1"/>
          </p:cNvSpPr>
          <p:nvPr>
            <p:ph sz="quarter" idx="20"/>
          </p:nvPr>
        </p:nvSpPr>
        <p:spPr>
          <a:xfrm>
            <a:off x="1112638" y="2524101"/>
            <a:ext cx="8463162" cy="4064746"/>
          </a:xfrm>
          <a:prstGeom prst="rect">
            <a:avLst/>
          </a:prstGeom>
        </p:spPr>
        <p:txBody>
          <a:bodyPr vert="horz"/>
          <a:lstStyle>
            <a:lvl1pPr marL="0" marR="0" indent="0" algn="l" defTabSz="520700" rtl="0" eaLnBrk="1" fontAlgn="base" latinLnBrk="0" hangingPunct="1">
              <a:lnSpc>
                <a:spcPts val="2460"/>
              </a:lnSpc>
              <a:spcBef>
                <a:spcPts val="0"/>
              </a:spcBef>
              <a:spcAft>
                <a:spcPts val="0"/>
              </a:spcAft>
              <a:buClr>
                <a:srgbClr val="1980A9"/>
              </a:buClr>
              <a:buSzTx/>
              <a:buFont typeface="Arial"/>
              <a:buNone/>
              <a:tabLst/>
              <a:defRPr sz="1800" baseline="0"/>
            </a:lvl1pPr>
          </a:lstStyle>
          <a:p>
            <a:pPr lvl="0"/>
            <a:r>
              <a:rPr lang="ga-IE" dirty="0"/>
              <a:t>Click to edit Master text</a:t>
            </a:r>
          </a:p>
        </p:txBody>
      </p:sp>
      <p:sp>
        <p:nvSpPr>
          <p:cNvPr id="15" name="Text Placeholder 3"/>
          <p:cNvSpPr>
            <a:spLocks noGrp="1"/>
          </p:cNvSpPr>
          <p:nvPr>
            <p:ph type="body" sz="quarter" idx="19"/>
          </p:nvPr>
        </p:nvSpPr>
        <p:spPr>
          <a:xfrm>
            <a:off x="2922871" y="7019924"/>
            <a:ext cx="6476717" cy="542925"/>
          </a:xfrm>
          <a:prstGeom prst="rect">
            <a:avLst/>
          </a:prstGeom>
        </p:spPr>
        <p:txBody>
          <a:bodyPr vert="horz" anchor="ctr"/>
          <a:lstStyle>
            <a:lvl1pPr marL="0" indent="0">
              <a:buNone/>
              <a:defRPr sz="1200">
                <a:solidFill>
                  <a:srgbClr val="CA004A"/>
                </a:solidFill>
              </a:defRPr>
            </a:lvl1pPr>
            <a:lvl2pPr marL="520700" indent="0">
              <a:buNone/>
              <a:defRPr sz="1200">
                <a:solidFill>
                  <a:srgbClr val="007B36"/>
                </a:solidFill>
              </a:defRPr>
            </a:lvl2pPr>
            <a:lvl3pPr marL="1042988" indent="0">
              <a:buNone/>
              <a:defRPr sz="1200">
                <a:solidFill>
                  <a:srgbClr val="007B36"/>
                </a:solidFill>
              </a:defRPr>
            </a:lvl3pPr>
            <a:lvl4pPr marL="1563688" indent="0">
              <a:buNone/>
              <a:defRPr sz="1200">
                <a:solidFill>
                  <a:srgbClr val="007B36"/>
                </a:solidFill>
              </a:defRPr>
            </a:lvl4pPr>
            <a:lvl5pPr marL="2085975" indent="0">
              <a:buNone/>
              <a:defRPr sz="1200">
                <a:solidFill>
                  <a:srgbClr val="007B36"/>
                </a:solidFill>
              </a:defRPr>
            </a:lvl5pPr>
          </a:lstStyle>
          <a:p>
            <a:pPr lvl="0"/>
            <a:r>
              <a:rPr lang="ga-IE" dirty="0"/>
              <a:t>Click to edit Master text styles</a:t>
            </a:r>
          </a:p>
        </p:txBody>
      </p:sp>
    </p:spTree>
    <p:extLst>
      <p:ext uri="{BB962C8B-B14F-4D97-AF65-F5344CB8AC3E}">
        <p14:creationId xmlns:p14="http://schemas.microsoft.com/office/powerpoint/2010/main" val="2272622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Lst>
  <p:txStyles>
    <p:titleStyle>
      <a:lvl1pPr algn="ctr" defTabSz="520700" rtl="0" eaLnBrk="0" fontAlgn="base" hangingPunct="0">
        <a:spcBef>
          <a:spcPct val="0"/>
        </a:spcBef>
        <a:spcAft>
          <a:spcPct val="0"/>
        </a:spcAft>
        <a:defRPr sz="5000" kern="1200">
          <a:solidFill>
            <a:schemeClr val="tx1"/>
          </a:solidFill>
          <a:latin typeface="+mj-lt"/>
          <a:ea typeface="MS PGothic" panose="020B0600070205080204" pitchFamily="34" charset="-128"/>
          <a:cs typeface="MS PGothic" charset="0"/>
        </a:defRPr>
      </a:lvl1pPr>
      <a:lvl2pPr algn="ctr" defTabSz="520700" rtl="0" eaLnBrk="0" fontAlgn="base" hangingPunct="0">
        <a:spcBef>
          <a:spcPct val="0"/>
        </a:spcBef>
        <a:spcAft>
          <a:spcPct val="0"/>
        </a:spcAft>
        <a:defRPr sz="5000">
          <a:solidFill>
            <a:schemeClr val="tx1"/>
          </a:solidFill>
          <a:latin typeface="Arial" charset="0"/>
          <a:ea typeface="MS PGothic" panose="020B0600070205080204" pitchFamily="34" charset="-128"/>
          <a:cs typeface="MS PGothic" charset="0"/>
        </a:defRPr>
      </a:lvl2pPr>
      <a:lvl3pPr algn="ctr" defTabSz="520700" rtl="0" eaLnBrk="0" fontAlgn="base" hangingPunct="0">
        <a:spcBef>
          <a:spcPct val="0"/>
        </a:spcBef>
        <a:spcAft>
          <a:spcPct val="0"/>
        </a:spcAft>
        <a:defRPr sz="5000">
          <a:solidFill>
            <a:schemeClr val="tx1"/>
          </a:solidFill>
          <a:latin typeface="Arial" charset="0"/>
          <a:ea typeface="MS PGothic" panose="020B0600070205080204" pitchFamily="34" charset="-128"/>
          <a:cs typeface="MS PGothic" charset="0"/>
        </a:defRPr>
      </a:lvl3pPr>
      <a:lvl4pPr algn="ctr" defTabSz="520700" rtl="0" eaLnBrk="0" fontAlgn="base" hangingPunct="0">
        <a:spcBef>
          <a:spcPct val="0"/>
        </a:spcBef>
        <a:spcAft>
          <a:spcPct val="0"/>
        </a:spcAft>
        <a:defRPr sz="5000">
          <a:solidFill>
            <a:schemeClr val="tx1"/>
          </a:solidFill>
          <a:latin typeface="Arial" charset="0"/>
          <a:ea typeface="MS PGothic" panose="020B0600070205080204" pitchFamily="34" charset="-128"/>
          <a:cs typeface="MS PGothic" charset="0"/>
        </a:defRPr>
      </a:lvl4pPr>
      <a:lvl5pPr algn="ctr" defTabSz="520700" rtl="0" eaLnBrk="0" fontAlgn="base" hangingPunct="0">
        <a:spcBef>
          <a:spcPct val="0"/>
        </a:spcBef>
        <a:spcAft>
          <a:spcPct val="0"/>
        </a:spcAft>
        <a:defRPr sz="5000">
          <a:solidFill>
            <a:schemeClr val="tx1"/>
          </a:solidFill>
          <a:latin typeface="Arial" charset="0"/>
          <a:ea typeface="MS PGothic" panose="020B0600070205080204" pitchFamily="34" charset="-128"/>
          <a:cs typeface="MS PGothic" charset="0"/>
        </a:defRPr>
      </a:lvl5pPr>
      <a:lvl6pPr marL="457200" algn="ctr" defTabSz="520700" rtl="0" eaLnBrk="1" fontAlgn="base" hangingPunct="1">
        <a:spcBef>
          <a:spcPct val="0"/>
        </a:spcBef>
        <a:spcAft>
          <a:spcPct val="0"/>
        </a:spcAft>
        <a:defRPr sz="5000">
          <a:solidFill>
            <a:schemeClr val="tx1"/>
          </a:solidFill>
          <a:latin typeface="Calibri" charset="0"/>
          <a:ea typeface="ＭＳ Ｐゴシック" charset="0"/>
          <a:cs typeface="ＭＳ Ｐゴシック" charset="0"/>
        </a:defRPr>
      </a:lvl6pPr>
      <a:lvl7pPr marL="914400" algn="ctr" defTabSz="520700" rtl="0" eaLnBrk="1" fontAlgn="base" hangingPunct="1">
        <a:spcBef>
          <a:spcPct val="0"/>
        </a:spcBef>
        <a:spcAft>
          <a:spcPct val="0"/>
        </a:spcAft>
        <a:defRPr sz="5000">
          <a:solidFill>
            <a:schemeClr val="tx1"/>
          </a:solidFill>
          <a:latin typeface="Calibri" charset="0"/>
          <a:ea typeface="ＭＳ Ｐゴシック" charset="0"/>
          <a:cs typeface="ＭＳ Ｐゴシック" charset="0"/>
        </a:defRPr>
      </a:lvl7pPr>
      <a:lvl8pPr marL="1371600" algn="ctr" defTabSz="520700" rtl="0" eaLnBrk="1" fontAlgn="base" hangingPunct="1">
        <a:spcBef>
          <a:spcPct val="0"/>
        </a:spcBef>
        <a:spcAft>
          <a:spcPct val="0"/>
        </a:spcAft>
        <a:defRPr sz="5000">
          <a:solidFill>
            <a:schemeClr val="tx1"/>
          </a:solidFill>
          <a:latin typeface="Calibri" charset="0"/>
          <a:ea typeface="ＭＳ Ｐゴシック" charset="0"/>
          <a:cs typeface="ＭＳ Ｐゴシック" charset="0"/>
        </a:defRPr>
      </a:lvl8pPr>
      <a:lvl9pPr marL="1828800" algn="ctr" defTabSz="520700" rtl="0" eaLnBrk="1" fontAlgn="base" hangingPunct="1">
        <a:spcBef>
          <a:spcPct val="0"/>
        </a:spcBef>
        <a:spcAft>
          <a:spcPct val="0"/>
        </a:spcAft>
        <a:defRPr sz="5000">
          <a:solidFill>
            <a:schemeClr val="tx1"/>
          </a:solidFill>
          <a:latin typeface="Calibri" charset="0"/>
          <a:ea typeface="ＭＳ Ｐゴシック" charset="0"/>
          <a:cs typeface="ＭＳ Ｐゴシック" charset="0"/>
        </a:defRPr>
      </a:lvl9pPr>
    </p:titleStyle>
    <p:bodyStyle>
      <a:lvl1pPr marL="390525" indent="-390525" algn="l" defTabSz="520700"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S PGothic" panose="020B0600070205080204" pitchFamily="34" charset="-128"/>
          <a:cs typeface="MS PGothic" charset="0"/>
        </a:defRPr>
      </a:lvl1pPr>
      <a:lvl2pPr marL="846138" indent="-325438" algn="l" defTabSz="5207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2pPr>
      <a:lvl3pPr marL="1303338" indent="-260350" algn="l" defTabSz="5207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MS PGothic" charset="0"/>
        </a:defRPr>
      </a:lvl3pPr>
      <a:lvl4pPr marL="1824038" indent="-260350" algn="l" defTabSz="520700"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S PGothic" charset="0"/>
        </a:defRPr>
      </a:lvl4pPr>
      <a:lvl5pPr marL="2346325" indent="-260350" algn="l" defTabSz="520700"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S PGothic" charset="0"/>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icture Placeholder 2">
            <a:extLst>
              <a:ext uri="{FF2B5EF4-FFF2-40B4-BE49-F238E27FC236}">
                <a16:creationId xmlns:a16="http://schemas.microsoft.com/office/drawing/2014/main" id="{85861436-21A7-4449-85D6-FCD558A79D83}"/>
              </a:ext>
            </a:extLst>
          </p:cNvPr>
          <p:cNvSpPr>
            <a:spLocks noGrp="1"/>
          </p:cNvSpPr>
          <p:nvPr>
            <p:ph type="pic" sz="quarter" idx="10"/>
          </p:nvPr>
        </p:nvSpPr>
        <p:spPr bwMode="auto">
          <a:xfrm>
            <a:off x="0" y="6350"/>
            <a:ext cx="10688638" cy="6608763"/>
          </a:xfrm>
          <a:solidFill>
            <a:srgbClr val="E9ACD0">
              <a:alpha val="49803"/>
            </a:srgbClr>
          </a:solidFill>
          <a:extLst>
            <a:ext uri="{91240B29-F687-4F45-9708-019B960494DF}">
              <a14:hiddenLine xmlns:a14="http://schemas.microsoft.com/office/drawing/2010/main" w="9525">
                <a:solidFill>
                  <a:srgbClr val="000000"/>
                </a:solidFill>
                <a:miter lim="800000"/>
                <a:headEnd/>
                <a:tailEnd/>
              </a14:hiddenLine>
            </a:ext>
          </a:extLst>
        </p:spPr>
      </p:sp>
      <p:sp>
        <p:nvSpPr>
          <p:cNvPr id="9219" name="Title 1">
            <a:extLst>
              <a:ext uri="{FF2B5EF4-FFF2-40B4-BE49-F238E27FC236}">
                <a16:creationId xmlns:a16="http://schemas.microsoft.com/office/drawing/2014/main" id="{DD0F351D-869A-454E-84FA-82E906ED9C4B}"/>
              </a:ext>
            </a:extLst>
          </p:cNvPr>
          <p:cNvSpPr>
            <a:spLocks noGrp="1"/>
          </p:cNvSpPr>
          <p:nvPr>
            <p:ph type="title"/>
          </p:nvPr>
        </p:nvSpPr>
        <p:spPr bwMode="auto">
          <a:xfrm>
            <a:off x="0" y="1635125"/>
            <a:ext cx="5019675" cy="506413"/>
          </a:xfrm>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marL="719138"/>
            <a:r>
              <a:rPr lang="en-US" altLang="en-US">
                <a:latin typeface="Arial" panose="020B0604020202020204" pitchFamily="34" charset="0"/>
                <a:ea typeface="Muli"/>
                <a:cs typeface="Muli"/>
              </a:rPr>
              <a:t>Strand 2</a:t>
            </a:r>
          </a:p>
        </p:txBody>
      </p:sp>
      <p:sp>
        <p:nvSpPr>
          <p:cNvPr id="10243" name="Text Placeholder 3">
            <a:extLst>
              <a:ext uri="{FF2B5EF4-FFF2-40B4-BE49-F238E27FC236}">
                <a16:creationId xmlns:a16="http://schemas.microsoft.com/office/drawing/2014/main" id="{625F9FE2-3DB3-432C-A8DD-C845DE8D16D9}"/>
              </a:ext>
            </a:extLst>
          </p:cNvPr>
          <p:cNvSpPr>
            <a:spLocks noGrp="1"/>
          </p:cNvSpPr>
          <p:nvPr>
            <p:ph type="body" sz="quarter" idx="14"/>
          </p:nvPr>
        </p:nvSpPr>
        <p:spPr bwMode="auto">
          <a:xfrm>
            <a:off x="0" y="2220913"/>
            <a:ext cx="4319588" cy="508000"/>
          </a:xfrm>
          <a:solidFill>
            <a:srgbClr val="E9ACD0"/>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marL="719138">
              <a:spcBef>
                <a:spcPct val="0"/>
              </a:spcBef>
              <a:buFont typeface="Arial" charset="0"/>
              <a:buNone/>
              <a:defRPr/>
            </a:pPr>
            <a:r>
              <a:rPr lang="en-US" altLang="en-US" dirty="0">
                <a:latin typeface="+mj-lt"/>
              </a:rPr>
              <a:t>Earthquakes part 2</a:t>
            </a:r>
          </a:p>
        </p:txBody>
      </p:sp>
      <p:sp>
        <p:nvSpPr>
          <p:cNvPr id="9221" name="Text Placeholder 4">
            <a:extLst>
              <a:ext uri="{FF2B5EF4-FFF2-40B4-BE49-F238E27FC236}">
                <a16:creationId xmlns:a16="http://schemas.microsoft.com/office/drawing/2014/main" id="{71768987-FD92-42D8-9850-F6B611F1E98B}"/>
              </a:ext>
            </a:extLst>
          </p:cNvPr>
          <p:cNvSpPr>
            <a:spLocks noGrp="1"/>
          </p:cNvSpPr>
          <p:nvPr>
            <p:ph type="body" sz="quarter" idx="15"/>
          </p:nvPr>
        </p:nvSpPr>
        <p:spPr bwMode="auto">
          <a:xfrm>
            <a:off x="0" y="3395663"/>
            <a:ext cx="7212013" cy="1231900"/>
          </a:xfrm>
          <a:solidFill>
            <a:srgbClr val="E9ACD0">
              <a:alpha val="54901"/>
            </a:srgbClr>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marL="719138">
              <a:spcBef>
                <a:spcPct val="0"/>
              </a:spcBef>
            </a:pPr>
            <a:r>
              <a:rPr lang="en-US" altLang="en-US">
                <a:latin typeface="Arial" panose="020B0604020202020204" pitchFamily="34" charset="0"/>
                <a:ea typeface="Muli"/>
                <a:cs typeface="Muli"/>
              </a:rPr>
              <a:t>Learning outcome 2.1: </a:t>
            </a:r>
            <a:r>
              <a:rPr lang="en-US" altLang="en-US" b="1">
                <a:latin typeface="Arial" panose="020B0604020202020204" pitchFamily="34" charset="0"/>
                <a:ea typeface="Muli"/>
                <a:cs typeface="Muli"/>
              </a:rPr>
              <a:t>describe</a:t>
            </a:r>
            <a:r>
              <a:rPr lang="en-US" altLang="en-US">
                <a:latin typeface="Arial" panose="020B0604020202020204" pitchFamily="34" charset="0"/>
                <a:ea typeface="Muli"/>
                <a:cs typeface="Muli"/>
              </a:rPr>
              <a:t> the economic and social impacts of how we interact with the occurrence of volcanoes, </a:t>
            </a:r>
            <a:r>
              <a:rPr lang="en-US" altLang="en-US" b="1">
                <a:latin typeface="Arial" panose="020B0604020202020204" pitchFamily="34" charset="0"/>
                <a:ea typeface="Muli"/>
                <a:cs typeface="Muli"/>
              </a:rPr>
              <a:t>earthquakes</a:t>
            </a:r>
            <a:r>
              <a:rPr lang="en-US" altLang="en-US">
                <a:latin typeface="Arial" panose="020B0604020202020204" pitchFamily="34" charset="0"/>
                <a:ea typeface="Muli"/>
                <a:cs typeface="Muli"/>
              </a:rPr>
              <a:t> and fold mountains</a:t>
            </a:r>
          </a:p>
        </p:txBody>
      </p:sp>
      <p:sp>
        <p:nvSpPr>
          <p:cNvPr id="10245" name="Text Placeholder 3">
            <a:extLst>
              <a:ext uri="{FF2B5EF4-FFF2-40B4-BE49-F238E27FC236}">
                <a16:creationId xmlns:a16="http://schemas.microsoft.com/office/drawing/2014/main" id="{F6F058D2-8B81-4CBD-9C42-8E97D4905211}"/>
              </a:ext>
            </a:extLst>
          </p:cNvPr>
          <p:cNvSpPr txBox="1">
            <a:spLocks/>
          </p:cNvSpPr>
          <p:nvPr/>
        </p:nvSpPr>
        <p:spPr bwMode="auto">
          <a:xfrm>
            <a:off x="0" y="2801938"/>
            <a:ext cx="3959225" cy="508000"/>
          </a:xfrm>
          <a:prstGeom prst="rect">
            <a:avLst/>
          </a:prstGeom>
          <a:solidFill>
            <a:srgbClr val="E9ACD0">
              <a:alpha val="5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719138">
              <a:defRPr sz="2100">
                <a:solidFill>
                  <a:schemeClr val="tx1"/>
                </a:solidFill>
                <a:latin typeface="Calibri" charset="0"/>
                <a:ea typeface="MS PGothic" charset="-128"/>
              </a:defRPr>
            </a:lvl1pPr>
            <a:lvl2pPr>
              <a:defRPr sz="2100">
                <a:solidFill>
                  <a:schemeClr val="tx1"/>
                </a:solidFill>
                <a:latin typeface="Calibri" charset="0"/>
                <a:ea typeface="MS PGothic" charset="-128"/>
              </a:defRPr>
            </a:lvl2pPr>
            <a:lvl3pPr marL="1042988">
              <a:defRPr sz="2100">
                <a:solidFill>
                  <a:schemeClr val="tx1"/>
                </a:solidFill>
                <a:latin typeface="Calibri" charset="0"/>
                <a:ea typeface="MS PGothic" charset="-128"/>
              </a:defRPr>
            </a:lvl3pPr>
            <a:lvl4pPr>
              <a:defRPr sz="2100">
                <a:solidFill>
                  <a:schemeClr val="tx1"/>
                </a:solidFill>
                <a:latin typeface="Calibri" charset="0"/>
                <a:ea typeface="MS PGothic" charset="-128"/>
              </a:defRPr>
            </a:lvl4pPr>
            <a:lvl5pPr marL="2085975">
              <a:defRPr sz="2100">
                <a:solidFill>
                  <a:schemeClr val="tx1"/>
                </a:solidFill>
                <a:latin typeface="Calibri" charset="0"/>
                <a:ea typeface="MS PGothic" charset="-128"/>
              </a:defRPr>
            </a:lvl5pPr>
            <a:lvl6pPr marL="2543175" defTabSz="520700" eaLnBrk="0" fontAlgn="base" hangingPunct="0">
              <a:spcBef>
                <a:spcPct val="0"/>
              </a:spcBef>
              <a:spcAft>
                <a:spcPct val="0"/>
              </a:spcAft>
              <a:defRPr sz="2100">
                <a:solidFill>
                  <a:schemeClr val="tx1"/>
                </a:solidFill>
                <a:latin typeface="Calibri" charset="0"/>
                <a:ea typeface="MS PGothic" charset="-128"/>
              </a:defRPr>
            </a:lvl6pPr>
            <a:lvl7pPr marL="3000375" defTabSz="520700" eaLnBrk="0" fontAlgn="base" hangingPunct="0">
              <a:spcBef>
                <a:spcPct val="0"/>
              </a:spcBef>
              <a:spcAft>
                <a:spcPct val="0"/>
              </a:spcAft>
              <a:defRPr sz="2100">
                <a:solidFill>
                  <a:schemeClr val="tx1"/>
                </a:solidFill>
                <a:latin typeface="Calibri" charset="0"/>
                <a:ea typeface="MS PGothic" charset="-128"/>
              </a:defRPr>
            </a:lvl7pPr>
            <a:lvl8pPr marL="3457575" defTabSz="520700" eaLnBrk="0" fontAlgn="base" hangingPunct="0">
              <a:spcBef>
                <a:spcPct val="0"/>
              </a:spcBef>
              <a:spcAft>
                <a:spcPct val="0"/>
              </a:spcAft>
              <a:defRPr sz="2100">
                <a:solidFill>
                  <a:schemeClr val="tx1"/>
                </a:solidFill>
                <a:latin typeface="Calibri" charset="0"/>
                <a:ea typeface="MS PGothic" charset="-128"/>
              </a:defRPr>
            </a:lvl8pPr>
            <a:lvl9pPr marL="3914775" defTabSz="520700" eaLnBrk="0" fontAlgn="base" hangingPunct="0">
              <a:spcBef>
                <a:spcPct val="0"/>
              </a:spcBef>
              <a:spcAft>
                <a:spcPct val="0"/>
              </a:spcAft>
              <a:defRPr sz="2100">
                <a:solidFill>
                  <a:schemeClr val="tx1"/>
                </a:solidFill>
                <a:latin typeface="Calibri" charset="0"/>
                <a:ea typeface="MS PGothic" charset="-128"/>
              </a:defRPr>
            </a:lvl9pPr>
          </a:lstStyle>
          <a:p>
            <a:pPr>
              <a:buFont typeface="Arial" charset="0"/>
              <a:buNone/>
              <a:defRPr/>
            </a:pPr>
            <a:r>
              <a:rPr lang="en-US" altLang="en-US" sz="2400" dirty="0">
                <a:solidFill>
                  <a:schemeClr val="bg1"/>
                </a:solidFill>
                <a:latin typeface="+mj-lt"/>
                <a:ea typeface="Muli" charset="0"/>
                <a:cs typeface="Muli" charset="0"/>
              </a:rPr>
              <a:t>Topic 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Placeholder 1">
            <a:extLst>
              <a:ext uri="{FF2B5EF4-FFF2-40B4-BE49-F238E27FC236}">
                <a16:creationId xmlns:a16="http://schemas.microsoft.com/office/drawing/2014/main" id="{8D51A4AE-5686-4BB3-A1DA-1BA4788F8364}"/>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182A3981-A400-478C-B209-D04F9BDFFDD8}"/>
              </a:ext>
            </a:extLst>
          </p:cNvPr>
          <p:cNvSpPr>
            <a:spLocks noGrp="1"/>
          </p:cNvSpPr>
          <p:nvPr>
            <p:ph type="body" sz="quarter" idx="15"/>
          </p:nvPr>
        </p:nvSpPr>
        <p:spPr>
          <a:xfrm>
            <a:off x="0" y="811213"/>
            <a:ext cx="10688638" cy="468312"/>
          </a:xfrm>
        </p:spPr>
        <p:txBody>
          <a:bodyPr/>
          <a:lstStyle/>
          <a:p>
            <a:pPr>
              <a:defRPr/>
            </a:pPr>
            <a:r>
              <a:rPr lang="en-US" dirty="0"/>
              <a:t>Real World Geography: Haiti earthquake, 12 January 2010</a:t>
            </a:r>
          </a:p>
        </p:txBody>
      </p:sp>
      <p:sp>
        <p:nvSpPr>
          <p:cNvPr id="19459" name="Content Placeholder 3">
            <a:extLst>
              <a:ext uri="{FF2B5EF4-FFF2-40B4-BE49-F238E27FC236}">
                <a16:creationId xmlns:a16="http://schemas.microsoft.com/office/drawing/2014/main" id="{E33B4CCB-C873-4DC5-A68E-649C1473D1CA}"/>
              </a:ext>
            </a:extLst>
          </p:cNvPr>
          <p:cNvSpPr>
            <a:spLocks noGrp="1"/>
          </p:cNvSpPr>
          <p:nvPr>
            <p:ph sz="quarter" idx="16"/>
          </p:nvPr>
        </p:nvSpPr>
        <p:spPr bwMode="auto">
          <a:xfrm>
            <a:off x="1112838" y="1447800"/>
            <a:ext cx="8462962" cy="927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ts val="2463"/>
              </a:lnSpc>
              <a:spcBef>
                <a:spcPct val="0"/>
              </a:spcBef>
              <a:spcAft>
                <a:spcPct val="0"/>
              </a:spcAft>
              <a:buFont typeface="Arial" charset="0"/>
              <a:buNone/>
              <a:defRPr/>
            </a:pPr>
            <a:r>
              <a:rPr lang="en-US" altLang="en-US" dirty="0">
                <a:solidFill>
                  <a:srgbClr val="CA004A"/>
                </a:solidFill>
                <a:ea typeface="MS PGothic" charset="-128"/>
              </a:rPr>
              <a:t>Economic impacts</a:t>
            </a:r>
          </a:p>
          <a:p>
            <a:pPr marL="285750" indent="-285750">
              <a:lnSpc>
                <a:spcPts val="2463"/>
              </a:lnSpc>
              <a:spcBef>
                <a:spcPct val="0"/>
              </a:spcBef>
              <a:spcAft>
                <a:spcPct val="0"/>
              </a:spcAft>
              <a:buClr>
                <a:srgbClr val="CA004A"/>
              </a:buClr>
              <a:buFont typeface="Arial" charset="0"/>
              <a:buChar char="•"/>
              <a:defRPr/>
            </a:pPr>
            <a:r>
              <a:rPr lang="en-IE" altLang="en-US" dirty="0">
                <a:ea typeface="MS PGothic" charset="-128"/>
              </a:rPr>
              <a:t>Seaport and airport were destroyed, key communication links.</a:t>
            </a:r>
          </a:p>
          <a:p>
            <a:pPr marL="285750" indent="-285750">
              <a:lnSpc>
                <a:spcPts val="2463"/>
              </a:lnSpc>
              <a:spcBef>
                <a:spcPct val="0"/>
              </a:spcBef>
              <a:spcAft>
                <a:spcPct val="0"/>
              </a:spcAft>
              <a:buClr>
                <a:srgbClr val="CA004A"/>
              </a:buClr>
              <a:buFont typeface="Arial" charset="0"/>
              <a:buChar char="•"/>
              <a:defRPr/>
            </a:pPr>
            <a:r>
              <a:rPr lang="en-IE" altLang="en-US" dirty="0">
                <a:ea typeface="MS PGothic" charset="-128"/>
              </a:rPr>
              <a:t>Roads were blocked which lead to difficulties getting aid in.</a:t>
            </a:r>
          </a:p>
          <a:p>
            <a:pPr marL="285750" indent="-285750">
              <a:lnSpc>
                <a:spcPts val="2463"/>
              </a:lnSpc>
              <a:spcBef>
                <a:spcPct val="0"/>
              </a:spcBef>
              <a:spcAft>
                <a:spcPct val="0"/>
              </a:spcAft>
              <a:buClr>
                <a:srgbClr val="CA004A"/>
              </a:buClr>
              <a:buFont typeface="Arial" charset="0"/>
              <a:buChar char="•"/>
              <a:defRPr/>
            </a:pPr>
            <a:r>
              <a:rPr lang="en-IE" altLang="en-US" dirty="0">
                <a:ea typeface="MS PGothic" charset="-128"/>
              </a:rPr>
              <a:t>Important historical buildings were destroyed, e.g. National Palace.</a:t>
            </a:r>
          </a:p>
          <a:p>
            <a:pPr marL="285750" indent="-285750">
              <a:lnSpc>
                <a:spcPts val="2463"/>
              </a:lnSpc>
              <a:spcBef>
                <a:spcPct val="0"/>
              </a:spcBef>
              <a:spcAft>
                <a:spcPct val="0"/>
              </a:spcAft>
              <a:buClr>
                <a:srgbClr val="CA004A"/>
              </a:buClr>
              <a:buFont typeface="Arial" charset="0"/>
              <a:buChar char="•"/>
              <a:defRPr/>
            </a:pPr>
            <a:r>
              <a:rPr lang="en-IE" altLang="en-US" dirty="0">
                <a:ea typeface="MS PGothic" charset="-128"/>
              </a:rPr>
              <a:t>250,000 homes and 30,000 commercial buildings were destroyed. </a:t>
            </a:r>
          </a:p>
          <a:p>
            <a:pPr marL="285750" indent="-285750">
              <a:lnSpc>
                <a:spcPts val="2463"/>
              </a:lnSpc>
              <a:spcBef>
                <a:spcPct val="0"/>
              </a:spcBef>
              <a:spcAft>
                <a:spcPct val="0"/>
              </a:spcAft>
              <a:buClr>
                <a:srgbClr val="CA004A"/>
              </a:buClr>
              <a:buFont typeface="Arial" charset="0"/>
              <a:buChar char="•"/>
              <a:defRPr/>
            </a:pPr>
            <a:r>
              <a:rPr lang="en-IE" altLang="en-US" dirty="0">
                <a:ea typeface="MS PGothic" charset="-128"/>
              </a:rPr>
              <a:t>The UN appointed Bill Clinton, former US President, to coordinate relief efforts that would be needed for many years, to not only rebuild the country's infrastructure but also its economic development.</a:t>
            </a:r>
          </a:p>
          <a:p>
            <a:pPr>
              <a:lnSpc>
                <a:spcPts val="2463"/>
              </a:lnSpc>
              <a:spcBef>
                <a:spcPct val="0"/>
              </a:spcBef>
              <a:spcAft>
                <a:spcPct val="0"/>
              </a:spcAft>
              <a:buFont typeface="Arial" charset="0"/>
              <a:buNone/>
              <a:defRPr/>
            </a:pPr>
            <a:endParaRPr lang="en-US" altLang="en-US" dirty="0">
              <a:solidFill>
                <a:srgbClr val="CA004A"/>
              </a:solidFill>
              <a:ea typeface="MS PGothic" charset="-128"/>
            </a:endParaRPr>
          </a:p>
        </p:txBody>
      </p:sp>
      <p:sp>
        <p:nvSpPr>
          <p:cNvPr id="18437" name="Text Placeholder 6">
            <a:extLst>
              <a:ext uri="{FF2B5EF4-FFF2-40B4-BE49-F238E27FC236}">
                <a16:creationId xmlns:a16="http://schemas.microsoft.com/office/drawing/2014/main" id="{492A5183-D8B1-4BF1-9305-1BCE6B50C0B4}"/>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a:solidFill>
                  <a:schemeClr val="tx1"/>
                </a:solidFill>
                <a:latin typeface="Calibri" panose="020F0502020204030204" pitchFamily="34" charset="0"/>
                <a:ea typeface="MS PGothic" panose="020B0600070205080204" pitchFamily="34" charset="-128"/>
              </a:defRPr>
            </a:lvl1pPr>
            <a:lvl2pPr>
              <a:defRPr sz="2100">
                <a:solidFill>
                  <a:schemeClr val="tx1"/>
                </a:solidFill>
                <a:latin typeface="Calibri" panose="020F0502020204030204" pitchFamily="34" charset="0"/>
                <a:ea typeface="MS PGothic" panose="020B0600070205080204" pitchFamily="34" charset="-128"/>
              </a:defRPr>
            </a:lvl2pPr>
            <a:lvl3pPr marL="1042988">
              <a:defRPr sz="2100">
                <a:solidFill>
                  <a:schemeClr val="tx1"/>
                </a:solidFill>
                <a:latin typeface="Calibri" panose="020F0502020204030204" pitchFamily="34" charset="0"/>
                <a:ea typeface="MS PGothic" panose="020B0600070205080204" pitchFamily="34" charset="-128"/>
              </a:defRPr>
            </a:lvl3pPr>
            <a:lvl4pPr>
              <a:defRPr sz="2100">
                <a:solidFill>
                  <a:schemeClr val="tx1"/>
                </a:solidFill>
                <a:latin typeface="Calibri" panose="020F0502020204030204" pitchFamily="34" charset="0"/>
                <a:ea typeface="MS PGothic" panose="020B0600070205080204" pitchFamily="34" charset="-128"/>
              </a:defRPr>
            </a:lvl4pPr>
            <a:lvl5pPr marL="2085975">
              <a:defRPr sz="2100">
                <a:solidFill>
                  <a:schemeClr val="tx1"/>
                </a:solidFill>
                <a:latin typeface="Calibri" panose="020F0502020204030204" pitchFamily="34" charset="0"/>
                <a:ea typeface="MS PGothic" panose="020B0600070205080204" pitchFamily="34" charset="-128"/>
              </a:defRPr>
            </a:lvl5pPr>
            <a:lvl6pPr marL="25431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0003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575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9147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endParaRPr lang="en-US" altLang="en-US" sz="1200">
              <a:solidFill>
                <a:srgbClr val="CA004A"/>
              </a:solidFill>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6148F2D-22F2-43DE-94A4-EDED0A5E0EF2}"/>
              </a:ext>
            </a:extLst>
          </p:cNvPr>
          <p:cNvGraphicFramePr>
            <a:graphicFrameLocks noGrp="1"/>
          </p:cNvGraphicFramePr>
          <p:nvPr>
            <p:ph sz="quarter" idx="18"/>
          </p:nvPr>
        </p:nvGraphicFramePr>
        <p:xfrm>
          <a:off x="6550025" y="5502275"/>
          <a:ext cx="2889250" cy="1003300"/>
        </p:xfrm>
        <a:graphic>
          <a:graphicData uri="http://schemas.openxmlformats.org/drawingml/2006/table">
            <a:tbl>
              <a:tblPr/>
              <a:tblGrid>
                <a:gridCol w="2889250">
                  <a:extLst>
                    <a:ext uri="{9D8B030D-6E8A-4147-A177-3AD203B41FA5}">
                      <a16:colId xmlns:a16="http://schemas.microsoft.com/office/drawing/2014/main" val="20000"/>
                    </a:ext>
                  </a:extLst>
                </a:gridCol>
              </a:tblGrid>
              <a:tr h="1003300">
                <a:tc>
                  <a:txBody>
                    <a:bodyPr/>
                    <a:lstStyle>
                      <a:lvl1pPr>
                        <a:spcBef>
                          <a:spcPct val="20000"/>
                        </a:spcBef>
                        <a:buFont typeface="Arial" charset="0"/>
                        <a:defRPr sz="3200">
                          <a:solidFill>
                            <a:schemeClr val="tx1"/>
                          </a:solidFill>
                          <a:latin typeface="Arial" charset="0"/>
                          <a:ea typeface="MS PGothic" charset="-128"/>
                        </a:defRPr>
                      </a:lvl1pPr>
                      <a:lvl2pPr>
                        <a:spcBef>
                          <a:spcPct val="20000"/>
                        </a:spcBef>
                        <a:buFont typeface="Arial" charset="0"/>
                        <a:defRPr sz="2800">
                          <a:solidFill>
                            <a:schemeClr val="tx1"/>
                          </a:solidFill>
                          <a:latin typeface="Arial" charset="0"/>
                          <a:ea typeface="MS PGothic" charset="-128"/>
                        </a:defRPr>
                      </a:lvl2pPr>
                      <a:lvl3pPr>
                        <a:spcBef>
                          <a:spcPct val="20000"/>
                        </a:spcBef>
                        <a:buFont typeface="Arial" charset="0"/>
                        <a:defRPr sz="2300">
                          <a:solidFill>
                            <a:schemeClr val="tx1"/>
                          </a:solidFill>
                          <a:latin typeface="Arial" charset="0"/>
                          <a:ea typeface="MS PGothic" charset="-128"/>
                        </a:defRPr>
                      </a:lvl3pPr>
                      <a:lvl4pPr>
                        <a:spcBef>
                          <a:spcPct val="20000"/>
                        </a:spcBef>
                        <a:buFont typeface="Arial" charset="0"/>
                        <a:defRPr sz="2100">
                          <a:solidFill>
                            <a:schemeClr val="tx1"/>
                          </a:solidFill>
                          <a:latin typeface="Arial" charset="0"/>
                          <a:ea typeface="MS PGothic" charset="-128"/>
                        </a:defRPr>
                      </a:lvl4pPr>
                      <a:lvl5pPr>
                        <a:spcBef>
                          <a:spcPct val="20000"/>
                        </a:spcBef>
                        <a:buFont typeface="Arial" charset="0"/>
                        <a:defRPr sz="2100">
                          <a:solidFill>
                            <a:schemeClr val="tx1"/>
                          </a:solidFill>
                          <a:latin typeface="Arial" charset="0"/>
                          <a:ea typeface="MS PGothic" charset="-128"/>
                        </a:defRPr>
                      </a:lvl5pPr>
                      <a:lvl6pPr marL="25415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6pPr>
                      <a:lvl7pPr marL="29987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7pPr>
                      <a:lvl8pPr marL="34559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8pPr>
                      <a:lvl9pPr marL="39131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9pPr>
                    </a:lstStyle>
                    <a:p>
                      <a:pPr marL="0" marR="0" lvl="0" indent="0" algn="l" defTabSz="520700" rtl="0" eaLnBrk="1" fontAlgn="base" latinLnBrk="0" hangingPunct="1">
                        <a:lnSpc>
                          <a:spcPct val="100000"/>
                        </a:lnSpc>
                        <a:spcBef>
                          <a:spcPct val="0"/>
                        </a:spcBef>
                        <a:spcAft>
                          <a:spcPct val="0"/>
                        </a:spcAft>
                        <a:buClrTx/>
                        <a:buSzTx/>
                        <a:buFontTx/>
                        <a:buNone/>
                        <a:tabLst/>
                      </a:pPr>
                      <a:br>
                        <a:rPr kumimoji="0" lang="en-US" altLang="x-none" sz="700" b="0" i="0" u="none" strike="noStrike" cap="none" normalizeH="0" baseline="0">
                          <a:ln>
                            <a:noFill/>
                          </a:ln>
                          <a:solidFill>
                            <a:schemeClr val="tx1"/>
                          </a:solidFill>
                          <a:effectLst/>
                          <a:latin typeface="Muli" charset="0"/>
                          <a:ea typeface="MS PGothic" charset="-128"/>
                        </a:rPr>
                      </a:br>
                      <a:endParaRPr kumimoji="0" lang="en-US" altLang="x-none" sz="700" b="0" i="0" u="none" strike="noStrike" cap="none" normalizeH="0" baseline="0">
                        <a:ln>
                          <a:noFill/>
                        </a:ln>
                        <a:solidFill>
                          <a:schemeClr val="tx1"/>
                        </a:solidFill>
                        <a:effectLst/>
                        <a:latin typeface="Muli" charset="0"/>
                        <a:ea typeface="MS PGothic" charset="-128"/>
                      </a:endParaRPr>
                    </a:p>
                    <a:p>
                      <a:pPr marL="0" marR="0" lvl="0" indent="0" algn="l" defTabSz="520700" rtl="0" eaLnBrk="1" fontAlgn="base" latinLnBrk="0" hangingPunct="1">
                        <a:lnSpc>
                          <a:spcPct val="100000"/>
                        </a:lnSpc>
                        <a:spcBef>
                          <a:spcPct val="0"/>
                        </a:spcBef>
                        <a:spcAft>
                          <a:spcPct val="0"/>
                        </a:spcAft>
                        <a:buClrTx/>
                        <a:buSzTx/>
                        <a:buFontTx/>
                        <a:buNone/>
                        <a:tabLst/>
                      </a:pPr>
                      <a:br>
                        <a:rPr kumimoji="0" lang="en-US" altLang="x-none" sz="700" b="0" i="0" u="none" strike="noStrike" cap="none" normalizeH="0" baseline="0">
                          <a:ln>
                            <a:noFill/>
                          </a:ln>
                          <a:solidFill>
                            <a:schemeClr val="tx1"/>
                          </a:solidFill>
                          <a:effectLst/>
                          <a:latin typeface="Muli" charset="0"/>
                          <a:ea typeface="MS PGothic" charset="-128"/>
                        </a:rPr>
                      </a:br>
                      <a:endParaRPr kumimoji="0" lang="en-US" altLang="x-none" sz="700" b="0" i="0" u="none" strike="noStrike" cap="none" normalizeH="0" baseline="0">
                        <a:ln>
                          <a:noFill/>
                        </a:ln>
                        <a:solidFill>
                          <a:schemeClr val="tx1"/>
                        </a:solidFill>
                        <a:effectLst/>
                        <a:latin typeface="Muli" charset="0"/>
                        <a:ea typeface="MS PGothic" charset="-128"/>
                      </a:endParaRPr>
                    </a:p>
                  </a:txBody>
                  <a:tcPr marL="19902" marR="19902"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266" name="Content Placeholder 3">
            <a:extLst>
              <a:ext uri="{FF2B5EF4-FFF2-40B4-BE49-F238E27FC236}">
                <a16:creationId xmlns:a16="http://schemas.microsoft.com/office/drawing/2014/main" id="{A18CB96D-3C2B-4976-B79E-A41EAE5FAF6F}"/>
              </a:ext>
            </a:extLst>
          </p:cNvPr>
          <p:cNvSpPr>
            <a:spLocks noGrp="1"/>
          </p:cNvSpPr>
          <p:nvPr>
            <p:ph sz="quarter" idx="16"/>
          </p:nvPr>
        </p:nvSpPr>
        <p:spPr bwMode="auto">
          <a:xfrm>
            <a:off x="1095375" y="1441450"/>
            <a:ext cx="8796338" cy="431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en-US" altLang="en-US" dirty="0">
                <a:solidFill>
                  <a:srgbClr val="CA004A"/>
                </a:solidFill>
                <a:ea typeface="MS PGothic" charset="-128"/>
              </a:rPr>
              <a:t>Short-term effects</a:t>
            </a:r>
            <a:endParaRPr lang="en-US" dirty="0">
              <a:solidFill>
                <a:srgbClr val="CA004A"/>
              </a:solidFill>
              <a:ea typeface="MS PGothic" charset="-128"/>
            </a:endParaRPr>
          </a:p>
          <a:p>
            <a:pPr marL="285750" indent="-285750">
              <a:buClr>
                <a:srgbClr val="CA004A"/>
              </a:buClr>
              <a:buFont typeface="Arial" charset="0"/>
              <a:buChar char="•"/>
              <a:defRPr/>
            </a:pPr>
            <a:r>
              <a:rPr lang="en-US" dirty="0"/>
              <a:t>Deaths and injuries</a:t>
            </a:r>
          </a:p>
          <a:p>
            <a:pPr marL="285750" indent="-285750">
              <a:buClr>
                <a:srgbClr val="CA004A"/>
              </a:buClr>
              <a:buFont typeface="Arial" charset="0"/>
              <a:buChar char="•"/>
              <a:defRPr/>
            </a:pPr>
            <a:r>
              <a:rPr lang="en-US" dirty="0"/>
              <a:t>Buildings – homes, offices, factories – are damaged and collapse</a:t>
            </a:r>
          </a:p>
          <a:p>
            <a:pPr marL="285750" indent="-285750">
              <a:buClr>
                <a:srgbClr val="CA004A"/>
              </a:buClr>
              <a:buFont typeface="Arial" charset="0"/>
              <a:buChar char="•"/>
              <a:defRPr/>
            </a:pPr>
            <a:r>
              <a:rPr lang="en-US" dirty="0"/>
              <a:t>Infrastructure disrupted or destroyed – water and sewerage pipes burst, electricity and telephone cables snap, gas pipes break, causing fire</a:t>
            </a:r>
          </a:p>
          <a:p>
            <a:pPr marL="285750" indent="-285750">
              <a:buClr>
                <a:srgbClr val="CA004A"/>
              </a:buClr>
              <a:buFont typeface="Arial" charset="0"/>
              <a:buChar char="•"/>
              <a:defRPr/>
            </a:pPr>
            <a:r>
              <a:rPr lang="en-US" dirty="0"/>
              <a:t>Roads crack and collapse, railway lines bend, </a:t>
            </a:r>
            <a:r>
              <a:rPr lang="en-US" dirty="0" err="1"/>
              <a:t>harbour</a:t>
            </a:r>
            <a:r>
              <a:rPr lang="en-US" dirty="0"/>
              <a:t> walls break</a:t>
            </a:r>
          </a:p>
          <a:p>
            <a:pPr marL="285750" indent="-285750">
              <a:buClr>
                <a:srgbClr val="CA004A"/>
              </a:buClr>
              <a:buFont typeface="Arial" charset="0"/>
              <a:buChar char="•"/>
              <a:defRPr/>
            </a:pPr>
            <a:r>
              <a:rPr lang="en-US" dirty="0"/>
              <a:t>Cost of emergency aid</a:t>
            </a:r>
          </a:p>
          <a:p>
            <a:pPr>
              <a:lnSpc>
                <a:spcPts val="2463"/>
              </a:lnSpc>
              <a:spcBef>
                <a:spcPct val="0"/>
              </a:spcBef>
              <a:spcAft>
                <a:spcPct val="0"/>
              </a:spcAft>
              <a:buFont typeface="Arial" charset="0"/>
              <a:buNone/>
              <a:defRPr/>
            </a:pPr>
            <a:endParaRPr lang="en-US" altLang="en-US" dirty="0">
              <a:solidFill>
                <a:srgbClr val="CA004A"/>
              </a:solidFill>
              <a:ea typeface="MS PGothic" charset="-128"/>
            </a:endParaRPr>
          </a:p>
        </p:txBody>
      </p:sp>
      <p:sp>
        <p:nvSpPr>
          <p:cNvPr id="20484" name="Text Placeholder 1">
            <a:extLst>
              <a:ext uri="{FF2B5EF4-FFF2-40B4-BE49-F238E27FC236}">
                <a16:creationId xmlns:a16="http://schemas.microsoft.com/office/drawing/2014/main" id="{B6A73398-6C5E-4AEF-A353-2FA56E15BD5B}"/>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AD0AD852-44CC-4784-A9C8-C3F3E925C645}"/>
              </a:ext>
            </a:extLst>
          </p:cNvPr>
          <p:cNvSpPr>
            <a:spLocks noGrp="1"/>
          </p:cNvSpPr>
          <p:nvPr>
            <p:ph type="body" sz="quarter" idx="15"/>
          </p:nvPr>
        </p:nvSpPr>
        <p:spPr>
          <a:xfrm>
            <a:off x="0" y="811213"/>
            <a:ext cx="10688638" cy="468312"/>
          </a:xfrm>
        </p:spPr>
        <p:txBody>
          <a:bodyPr/>
          <a:lstStyle/>
          <a:p>
            <a:pPr>
              <a:buFont typeface="Arial" charset="0"/>
              <a:buNone/>
              <a:defRPr/>
            </a:pPr>
            <a:r>
              <a:rPr lang="en-US" dirty="0"/>
              <a:t>Responding to the effects of earthquakes</a:t>
            </a:r>
          </a:p>
        </p:txBody>
      </p:sp>
      <p:sp>
        <p:nvSpPr>
          <p:cNvPr id="20487" name="Text Placeholder 6">
            <a:extLst>
              <a:ext uri="{FF2B5EF4-FFF2-40B4-BE49-F238E27FC236}">
                <a16:creationId xmlns:a16="http://schemas.microsoft.com/office/drawing/2014/main" id="{9065C735-009D-4714-BFC5-AC2F56C50EB3}"/>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Calibri" panose="020F0502020204030204" pitchFamily="34" charset="0"/>
                <a:ea typeface="MS PGothic" panose="020B0600070205080204" pitchFamily="34" charset="-128"/>
              </a:defRPr>
            </a:lvl1pPr>
            <a:lvl2pPr marL="846138" indent="-325438">
              <a:defRPr sz="2100">
                <a:solidFill>
                  <a:schemeClr val="tx1"/>
                </a:solidFill>
                <a:latin typeface="Calibri" panose="020F0502020204030204" pitchFamily="34" charset="0"/>
                <a:ea typeface="MS PGothic" panose="020B0600070205080204" pitchFamily="34" charset="-128"/>
              </a:defRPr>
            </a:lvl2pPr>
            <a:lvl3pPr marL="1303338" indent="-260350">
              <a:defRPr sz="2100">
                <a:solidFill>
                  <a:schemeClr val="tx1"/>
                </a:solidFill>
                <a:latin typeface="Calibri" panose="020F0502020204030204" pitchFamily="34" charset="0"/>
                <a:ea typeface="MS PGothic" panose="020B0600070205080204" pitchFamily="34" charset="-128"/>
              </a:defRPr>
            </a:lvl3pPr>
            <a:lvl4pPr marL="1824038" indent="-260350">
              <a:defRPr sz="2100">
                <a:solidFill>
                  <a:schemeClr val="tx1"/>
                </a:solidFill>
                <a:latin typeface="Calibri" panose="020F0502020204030204" pitchFamily="34" charset="0"/>
                <a:ea typeface="MS PGothic" panose="020B0600070205080204" pitchFamily="34" charset="-128"/>
              </a:defRPr>
            </a:lvl4pPr>
            <a:lvl5pPr marL="2346325" indent="-260350">
              <a:defRPr sz="2100">
                <a:solidFill>
                  <a:schemeClr val="tx1"/>
                </a:solidFill>
                <a:latin typeface="Calibri" panose="020F0502020204030204" pitchFamily="34" charset="0"/>
                <a:ea typeface="MS PGothic" panose="020B0600070205080204" pitchFamily="34" charset="-128"/>
              </a:defRPr>
            </a:lvl5pPr>
            <a:lvl6pPr marL="28035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2607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7179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41751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eaLnBrk="1" hangingPunct="1">
              <a:lnSpc>
                <a:spcPts val="2463"/>
              </a:lnSpc>
              <a:buClr>
                <a:srgbClr val="1980A9"/>
              </a:buClr>
              <a:buFont typeface="Arial" panose="020B0604020202020204" pitchFamily="34" charset="0"/>
              <a:buNone/>
            </a:pPr>
            <a:endParaRPr lang="en-US" altLang="en-US" sz="1200">
              <a:solidFill>
                <a:srgbClr val="CA004A"/>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F1C12FE-1AAC-49C0-A753-44E5028009EE}"/>
              </a:ext>
            </a:extLst>
          </p:cNvPr>
          <p:cNvGraphicFramePr>
            <a:graphicFrameLocks noGrp="1"/>
          </p:cNvGraphicFramePr>
          <p:nvPr>
            <p:ph sz="quarter" idx="18"/>
          </p:nvPr>
        </p:nvGraphicFramePr>
        <p:xfrm>
          <a:off x="6550025" y="5502275"/>
          <a:ext cx="2889250" cy="1003300"/>
        </p:xfrm>
        <a:graphic>
          <a:graphicData uri="http://schemas.openxmlformats.org/drawingml/2006/table">
            <a:tbl>
              <a:tblPr/>
              <a:tblGrid>
                <a:gridCol w="2889250">
                  <a:extLst>
                    <a:ext uri="{9D8B030D-6E8A-4147-A177-3AD203B41FA5}">
                      <a16:colId xmlns:a16="http://schemas.microsoft.com/office/drawing/2014/main" val="20000"/>
                    </a:ext>
                  </a:extLst>
                </a:gridCol>
              </a:tblGrid>
              <a:tr h="1003300">
                <a:tc>
                  <a:txBody>
                    <a:bodyPr/>
                    <a:lstStyle>
                      <a:lvl1pPr>
                        <a:spcBef>
                          <a:spcPct val="20000"/>
                        </a:spcBef>
                        <a:buFont typeface="Arial" charset="0"/>
                        <a:defRPr sz="3200">
                          <a:solidFill>
                            <a:schemeClr val="tx1"/>
                          </a:solidFill>
                          <a:latin typeface="Arial" charset="0"/>
                          <a:ea typeface="MS PGothic" charset="-128"/>
                        </a:defRPr>
                      </a:lvl1pPr>
                      <a:lvl2pPr>
                        <a:spcBef>
                          <a:spcPct val="20000"/>
                        </a:spcBef>
                        <a:buFont typeface="Arial" charset="0"/>
                        <a:defRPr sz="2800">
                          <a:solidFill>
                            <a:schemeClr val="tx1"/>
                          </a:solidFill>
                          <a:latin typeface="Arial" charset="0"/>
                          <a:ea typeface="MS PGothic" charset="-128"/>
                        </a:defRPr>
                      </a:lvl2pPr>
                      <a:lvl3pPr>
                        <a:spcBef>
                          <a:spcPct val="20000"/>
                        </a:spcBef>
                        <a:buFont typeface="Arial" charset="0"/>
                        <a:defRPr sz="2300">
                          <a:solidFill>
                            <a:schemeClr val="tx1"/>
                          </a:solidFill>
                          <a:latin typeface="Arial" charset="0"/>
                          <a:ea typeface="MS PGothic" charset="-128"/>
                        </a:defRPr>
                      </a:lvl3pPr>
                      <a:lvl4pPr>
                        <a:spcBef>
                          <a:spcPct val="20000"/>
                        </a:spcBef>
                        <a:buFont typeface="Arial" charset="0"/>
                        <a:defRPr sz="2100">
                          <a:solidFill>
                            <a:schemeClr val="tx1"/>
                          </a:solidFill>
                          <a:latin typeface="Arial" charset="0"/>
                          <a:ea typeface="MS PGothic" charset="-128"/>
                        </a:defRPr>
                      </a:lvl4pPr>
                      <a:lvl5pPr>
                        <a:spcBef>
                          <a:spcPct val="20000"/>
                        </a:spcBef>
                        <a:buFont typeface="Arial" charset="0"/>
                        <a:defRPr sz="2100">
                          <a:solidFill>
                            <a:schemeClr val="tx1"/>
                          </a:solidFill>
                          <a:latin typeface="Arial" charset="0"/>
                          <a:ea typeface="MS PGothic" charset="-128"/>
                        </a:defRPr>
                      </a:lvl5pPr>
                      <a:lvl6pPr marL="25415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6pPr>
                      <a:lvl7pPr marL="29987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7pPr>
                      <a:lvl8pPr marL="34559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8pPr>
                      <a:lvl9pPr marL="3913188" indent="-255588" defTabSz="520700" eaLnBrk="0" fontAlgn="base" hangingPunct="0">
                        <a:spcBef>
                          <a:spcPct val="20000"/>
                        </a:spcBef>
                        <a:spcAft>
                          <a:spcPct val="0"/>
                        </a:spcAft>
                        <a:buFont typeface="Arial" charset="0"/>
                        <a:defRPr sz="2100">
                          <a:solidFill>
                            <a:schemeClr val="tx1"/>
                          </a:solidFill>
                          <a:latin typeface="Arial" charset="0"/>
                          <a:ea typeface="MS PGothic" charset="-128"/>
                        </a:defRPr>
                      </a:lvl9pPr>
                    </a:lstStyle>
                    <a:p>
                      <a:pPr marL="0" marR="0" lvl="0" indent="0" algn="l" defTabSz="520700" rtl="0" eaLnBrk="1" fontAlgn="base" latinLnBrk="0" hangingPunct="1">
                        <a:lnSpc>
                          <a:spcPct val="100000"/>
                        </a:lnSpc>
                        <a:spcBef>
                          <a:spcPct val="0"/>
                        </a:spcBef>
                        <a:spcAft>
                          <a:spcPct val="0"/>
                        </a:spcAft>
                        <a:buClrTx/>
                        <a:buSzTx/>
                        <a:buFontTx/>
                        <a:buNone/>
                        <a:tabLst/>
                      </a:pPr>
                      <a:br>
                        <a:rPr kumimoji="0" lang="en-US" altLang="x-none" sz="700" b="0" i="0" u="none" strike="noStrike" cap="none" normalizeH="0" baseline="0">
                          <a:ln>
                            <a:noFill/>
                          </a:ln>
                          <a:solidFill>
                            <a:schemeClr val="tx1"/>
                          </a:solidFill>
                          <a:effectLst/>
                          <a:latin typeface="Muli" charset="0"/>
                          <a:ea typeface="MS PGothic" charset="-128"/>
                        </a:rPr>
                      </a:br>
                      <a:endParaRPr kumimoji="0" lang="en-US" altLang="x-none" sz="700" b="0" i="0" u="none" strike="noStrike" cap="none" normalizeH="0" baseline="0">
                        <a:ln>
                          <a:noFill/>
                        </a:ln>
                        <a:solidFill>
                          <a:schemeClr val="tx1"/>
                        </a:solidFill>
                        <a:effectLst/>
                        <a:latin typeface="Muli" charset="0"/>
                        <a:ea typeface="MS PGothic" charset="-128"/>
                      </a:endParaRPr>
                    </a:p>
                    <a:p>
                      <a:pPr marL="0" marR="0" lvl="0" indent="0" algn="l" defTabSz="520700" rtl="0" eaLnBrk="1" fontAlgn="base" latinLnBrk="0" hangingPunct="1">
                        <a:lnSpc>
                          <a:spcPct val="100000"/>
                        </a:lnSpc>
                        <a:spcBef>
                          <a:spcPct val="0"/>
                        </a:spcBef>
                        <a:spcAft>
                          <a:spcPct val="0"/>
                        </a:spcAft>
                        <a:buClrTx/>
                        <a:buSzTx/>
                        <a:buFontTx/>
                        <a:buNone/>
                        <a:tabLst/>
                      </a:pPr>
                      <a:br>
                        <a:rPr kumimoji="0" lang="en-US" altLang="x-none" sz="700" b="0" i="0" u="none" strike="noStrike" cap="none" normalizeH="0" baseline="0">
                          <a:ln>
                            <a:noFill/>
                          </a:ln>
                          <a:solidFill>
                            <a:schemeClr val="tx1"/>
                          </a:solidFill>
                          <a:effectLst/>
                          <a:latin typeface="Muli" charset="0"/>
                          <a:ea typeface="MS PGothic" charset="-128"/>
                        </a:rPr>
                      </a:br>
                      <a:endParaRPr kumimoji="0" lang="en-US" altLang="x-none" sz="700" b="0" i="0" u="none" strike="noStrike" cap="none" normalizeH="0" baseline="0">
                        <a:ln>
                          <a:noFill/>
                        </a:ln>
                        <a:solidFill>
                          <a:schemeClr val="tx1"/>
                        </a:solidFill>
                        <a:effectLst/>
                        <a:latin typeface="Muli" charset="0"/>
                        <a:ea typeface="MS PGothic" charset="-128"/>
                      </a:endParaRPr>
                    </a:p>
                  </a:txBody>
                  <a:tcPr marL="19902" marR="19902"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1507" name="Text Placeholder 1">
            <a:extLst>
              <a:ext uri="{FF2B5EF4-FFF2-40B4-BE49-F238E27FC236}">
                <a16:creationId xmlns:a16="http://schemas.microsoft.com/office/drawing/2014/main" id="{68E33B89-2A06-481B-85FA-97304F1A28DF}"/>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263C2F6E-36EC-434E-B421-B6C835683038}"/>
              </a:ext>
            </a:extLst>
          </p:cNvPr>
          <p:cNvSpPr>
            <a:spLocks noGrp="1"/>
          </p:cNvSpPr>
          <p:nvPr>
            <p:ph type="body" sz="quarter" idx="15"/>
          </p:nvPr>
        </p:nvSpPr>
        <p:spPr>
          <a:xfrm>
            <a:off x="0" y="811213"/>
            <a:ext cx="10688638" cy="468312"/>
          </a:xfrm>
        </p:spPr>
        <p:txBody>
          <a:bodyPr/>
          <a:lstStyle/>
          <a:p>
            <a:pPr>
              <a:defRPr/>
            </a:pPr>
            <a:r>
              <a:rPr lang="en-US" dirty="0"/>
              <a:t>Responding to the effects of earthquakes</a:t>
            </a:r>
          </a:p>
        </p:txBody>
      </p:sp>
      <p:sp>
        <p:nvSpPr>
          <p:cNvPr id="21510" name="Text Placeholder 6">
            <a:extLst>
              <a:ext uri="{FF2B5EF4-FFF2-40B4-BE49-F238E27FC236}">
                <a16:creationId xmlns:a16="http://schemas.microsoft.com/office/drawing/2014/main" id="{DBCF1F20-85F7-4499-B4ED-EB2FB4658208}"/>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Calibri" panose="020F0502020204030204" pitchFamily="34" charset="0"/>
                <a:ea typeface="MS PGothic" panose="020B0600070205080204" pitchFamily="34" charset="-128"/>
              </a:defRPr>
            </a:lvl1pPr>
            <a:lvl2pPr marL="846138" indent="-325438">
              <a:defRPr sz="2100">
                <a:solidFill>
                  <a:schemeClr val="tx1"/>
                </a:solidFill>
                <a:latin typeface="Calibri" panose="020F0502020204030204" pitchFamily="34" charset="0"/>
                <a:ea typeface="MS PGothic" panose="020B0600070205080204" pitchFamily="34" charset="-128"/>
              </a:defRPr>
            </a:lvl2pPr>
            <a:lvl3pPr marL="1303338" indent="-260350">
              <a:defRPr sz="2100">
                <a:solidFill>
                  <a:schemeClr val="tx1"/>
                </a:solidFill>
                <a:latin typeface="Calibri" panose="020F0502020204030204" pitchFamily="34" charset="0"/>
                <a:ea typeface="MS PGothic" panose="020B0600070205080204" pitchFamily="34" charset="-128"/>
              </a:defRPr>
            </a:lvl3pPr>
            <a:lvl4pPr marL="1824038" indent="-260350">
              <a:defRPr sz="2100">
                <a:solidFill>
                  <a:schemeClr val="tx1"/>
                </a:solidFill>
                <a:latin typeface="Calibri" panose="020F0502020204030204" pitchFamily="34" charset="0"/>
                <a:ea typeface="MS PGothic" panose="020B0600070205080204" pitchFamily="34" charset="-128"/>
              </a:defRPr>
            </a:lvl4pPr>
            <a:lvl5pPr marL="2346325" indent="-260350">
              <a:defRPr sz="2100">
                <a:solidFill>
                  <a:schemeClr val="tx1"/>
                </a:solidFill>
                <a:latin typeface="Calibri" panose="020F0502020204030204" pitchFamily="34" charset="0"/>
                <a:ea typeface="MS PGothic" panose="020B0600070205080204" pitchFamily="34" charset="-128"/>
              </a:defRPr>
            </a:lvl5pPr>
            <a:lvl6pPr marL="28035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2607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7179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41751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eaLnBrk="1" hangingPunct="1">
              <a:lnSpc>
                <a:spcPts val="2463"/>
              </a:lnSpc>
              <a:buClr>
                <a:srgbClr val="1980A9"/>
              </a:buClr>
              <a:buFont typeface="Arial" panose="020B0604020202020204" pitchFamily="34" charset="0"/>
              <a:buNone/>
            </a:pPr>
            <a:endParaRPr lang="en-US" altLang="en-US" sz="1200">
              <a:solidFill>
                <a:srgbClr val="CA004A"/>
              </a:solidFill>
              <a:latin typeface="Arial" panose="020B0604020202020204" pitchFamily="34" charset="0"/>
            </a:endParaRPr>
          </a:p>
        </p:txBody>
      </p:sp>
      <p:sp>
        <p:nvSpPr>
          <p:cNvPr id="7" name="Content Placeholder 3">
            <a:extLst>
              <a:ext uri="{FF2B5EF4-FFF2-40B4-BE49-F238E27FC236}">
                <a16:creationId xmlns:a16="http://schemas.microsoft.com/office/drawing/2014/main" id="{E615B298-3200-4D14-A1AA-3F487F0C4889}"/>
              </a:ext>
            </a:extLst>
          </p:cNvPr>
          <p:cNvSpPr>
            <a:spLocks noGrp="1"/>
          </p:cNvSpPr>
          <p:nvPr>
            <p:ph sz="quarter" idx="16"/>
          </p:nvPr>
        </p:nvSpPr>
        <p:spPr bwMode="auto">
          <a:xfrm>
            <a:off x="1095375" y="1441450"/>
            <a:ext cx="8796338" cy="431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en-US" altLang="en-US" dirty="0">
                <a:solidFill>
                  <a:srgbClr val="CA004A"/>
                </a:solidFill>
                <a:ea typeface="MS PGothic" charset="-128"/>
              </a:rPr>
              <a:t>Long-term effects</a:t>
            </a:r>
            <a:endParaRPr lang="en-US" dirty="0">
              <a:solidFill>
                <a:srgbClr val="CA004A"/>
              </a:solidFill>
              <a:ea typeface="MS PGothic" charset="-128"/>
            </a:endParaRPr>
          </a:p>
          <a:p>
            <a:pPr marL="285750" indent="-285750">
              <a:buClr>
                <a:srgbClr val="CA004A"/>
              </a:buClr>
              <a:buFont typeface="Arial" charset="0"/>
              <a:buChar char="•"/>
              <a:defRPr/>
            </a:pPr>
            <a:r>
              <a:rPr lang="en-US" dirty="0"/>
              <a:t>Be</a:t>
            </a:r>
            <a:r>
              <a:rPr lang="en-US" altLang="x-none" dirty="0">
                <a:ea typeface="MS PGothic" charset="-128"/>
              </a:rPr>
              <a:t>reavement as people live with the loss of loved ones</a:t>
            </a:r>
          </a:p>
          <a:p>
            <a:pPr marL="285750" indent="-285750">
              <a:buClr>
                <a:srgbClr val="CA004A"/>
              </a:buClr>
              <a:buFont typeface="Arial" charset="0"/>
              <a:buChar char="•"/>
              <a:defRPr/>
            </a:pPr>
            <a:r>
              <a:rPr lang="en-US" altLang="x-none" dirty="0">
                <a:ea typeface="MS PGothic" charset="-128"/>
              </a:rPr>
              <a:t>Fear as people live with the uncertainty of future earthquakes</a:t>
            </a:r>
          </a:p>
          <a:p>
            <a:pPr marL="285750" indent="-285750">
              <a:buClr>
                <a:srgbClr val="CA004A"/>
              </a:buClr>
              <a:buFont typeface="Arial" charset="0"/>
              <a:buChar char="•"/>
              <a:defRPr/>
            </a:pPr>
            <a:r>
              <a:rPr lang="en-US" altLang="x-none" dirty="0">
                <a:ea typeface="MS PGothic" charset="-128"/>
              </a:rPr>
              <a:t>Jobs lost as businesses are disrupted</a:t>
            </a:r>
          </a:p>
          <a:p>
            <a:pPr marL="285750" indent="-285750">
              <a:buClr>
                <a:srgbClr val="CA004A"/>
              </a:buClr>
              <a:buFont typeface="Arial" charset="0"/>
              <a:buChar char="•"/>
              <a:defRPr/>
            </a:pPr>
            <a:r>
              <a:rPr lang="en-US" altLang="x-none" dirty="0">
                <a:ea typeface="MS PGothic" charset="-128"/>
              </a:rPr>
              <a:t>Homelessness while people await the reconstruction of their homes</a:t>
            </a:r>
          </a:p>
          <a:p>
            <a:pPr marL="285750" indent="-285750">
              <a:buClr>
                <a:srgbClr val="CA004A"/>
              </a:buClr>
              <a:buFont typeface="Arial" charset="0"/>
              <a:buChar char="•"/>
              <a:defRPr/>
            </a:pPr>
            <a:r>
              <a:rPr lang="en-US" altLang="x-none" dirty="0">
                <a:ea typeface="MS PGothic" charset="-128"/>
              </a:rPr>
              <a:t>Homes, factories and offices need services to be repaired – this takes time</a:t>
            </a:r>
          </a:p>
          <a:p>
            <a:pPr marL="285750" indent="-285750">
              <a:buClr>
                <a:srgbClr val="CA004A"/>
              </a:buClr>
              <a:buFont typeface="Arial" charset="0"/>
              <a:buChar char="•"/>
              <a:defRPr/>
            </a:pPr>
            <a:r>
              <a:rPr lang="en-US" altLang="x-none" dirty="0">
                <a:ea typeface="MS PGothic" charset="-128"/>
              </a:rPr>
              <a:t>Roads need to be reconstructed</a:t>
            </a:r>
          </a:p>
          <a:p>
            <a:pPr marL="285750" indent="-285750">
              <a:buClr>
                <a:srgbClr val="CA004A"/>
              </a:buClr>
              <a:buFont typeface="Arial" charset="0"/>
              <a:buChar char="•"/>
              <a:defRPr/>
            </a:pPr>
            <a:r>
              <a:rPr lang="en-US" altLang="x-none" dirty="0">
                <a:ea typeface="MS PGothic" charset="-128"/>
              </a:rPr>
              <a:t>Cost of repairs take money from other services</a:t>
            </a:r>
          </a:p>
          <a:p>
            <a:pPr marL="285750" indent="-285750">
              <a:buClr>
                <a:srgbClr val="CA004A"/>
              </a:buClr>
              <a:buFont typeface="Arial" charset="0"/>
              <a:buChar char="•"/>
              <a:defRPr/>
            </a:pPr>
            <a:endParaRPr lang="en-US" altLang="x-none" dirty="0">
              <a:ea typeface="MS PGothic" charset="-128"/>
            </a:endParaRPr>
          </a:p>
          <a:p>
            <a:pPr marL="285750" indent="-285750">
              <a:buClr>
                <a:srgbClr val="CA004A"/>
              </a:buClr>
              <a:buFont typeface="Arial" charset="0"/>
              <a:buChar char="•"/>
              <a:defRPr/>
            </a:pPr>
            <a:endParaRPr lang="en-US" altLang="x-none" dirty="0">
              <a:ea typeface="MS PGothic"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Placeholder 2">
            <a:extLst>
              <a:ext uri="{FF2B5EF4-FFF2-40B4-BE49-F238E27FC236}">
                <a16:creationId xmlns:a16="http://schemas.microsoft.com/office/drawing/2014/main" id="{EBAFB7F9-FE38-4A60-B2C2-B54AA291A767}"/>
              </a:ext>
            </a:extLst>
          </p:cNvPr>
          <p:cNvSpPr>
            <a:spLocks noGrp="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Earthquakes part 2</a:t>
            </a:r>
          </a:p>
        </p:txBody>
      </p:sp>
      <p:sp>
        <p:nvSpPr>
          <p:cNvPr id="22530" name="Text Placeholder 3">
            <a:extLst>
              <a:ext uri="{FF2B5EF4-FFF2-40B4-BE49-F238E27FC236}">
                <a16:creationId xmlns:a16="http://schemas.microsoft.com/office/drawing/2014/main" id="{18BAF662-C111-4369-A821-821089EEF552}"/>
              </a:ext>
            </a:extLst>
          </p:cNvPr>
          <p:cNvSpPr>
            <a:spLocks noGrp="1"/>
          </p:cNvSpPr>
          <p:nvPr>
            <p:ph type="body" sz="quarter" idx="15"/>
          </p:nvPr>
        </p:nvSpPr>
        <p:spPr bwMode="auto">
          <a:xfrm>
            <a:off x="0" y="811213"/>
            <a:ext cx="10688638" cy="468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Responding to the effects of earthquakes</a:t>
            </a:r>
          </a:p>
        </p:txBody>
      </p:sp>
      <p:sp>
        <p:nvSpPr>
          <p:cNvPr id="22532" name="Text Placeholder 6">
            <a:extLst>
              <a:ext uri="{FF2B5EF4-FFF2-40B4-BE49-F238E27FC236}">
                <a16:creationId xmlns:a16="http://schemas.microsoft.com/office/drawing/2014/main" id="{229CD169-5F2E-4B1C-A66D-6F92DA56E8F6}"/>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a:solidFill>
                  <a:schemeClr val="tx1"/>
                </a:solidFill>
                <a:latin typeface="Calibri" panose="020F0502020204030204" pitchFamily="34" charset="0"/>
                <a:ea typeface="MS PGothic" panose="020B0600070205080204" pitchFamily="34" charset="-128"/>
              </a:defRPr>
            </a:lvl1pPr>
            <a:lvl2pPr>
              <a:defRPr sz="2100">
                <a:solidFill>
                  <a:schemeClr val="tx1"/>
                </a:solidFill>
                <a:latin typeface="Calibri" panose="020F0502020204030204" pitchFamily="34" charset="0"/>
                <a:ea typeface="MS PGothic" panose="020B0600070205080204" pitchFamily="34" charset="-128"/>
              </a:defRPr>
            </a:lvl2pPr>
            <a:lvl3pPr marL="1042988">
              <a:defRPr sz="2100">
                <a:solidFill>
                  <a:schemeClr val="tx1"/>
                </a:solidFill>
                <a:latin typeface="Calibri" panose="020F0502020204030204" pitchFamily="34" charset="0"/>
                <a:ea typeface="MS PGothic" panose="020B0600070205080204" pitchFamily="34" charset="-128"/>
              </a:defRPr>
            </a:lvl3pPr>
            <a:lvl4pPr>
              <a:defRPr sz="2100">
                <a:solidFill>
                  <a:schemeClr val="tx1"/>
                </a:solidFill>
                <a:latin typeface="Calibri" panose="020F0502020204030204" pitchFamily="34" charset="0"/>
                <a:ea typeface="MS PGothic" panose="020B0600070205080204" pitchFamily="34" charset="-128"/>
              </a:defRPr>
            </a:lvl4pPr>
            <a:lvl5pPr marL="2085975">
              <a:defRPr sz="2100">
                <a:solidFill>
                  <a:schemeClr val="tx1"/>
                </a:solidFill>
                <a:latin typeface="Calibri" panose="020F0502020204030204" pitchFamily="34" charset="0"/>
                <a:ea typeface="MS PGothic" panose="020B0600070205080204" pitchFamily="34" charset="-128"/>
              </a:defRPr>
            </a:lvl5pPr>
            <a:lvl6pPr marL="25431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0003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575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9147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endParaRPr lang="en-US" altLang="en-US" sz="1200">
              <a:solidFill>
                <a:srgbClr val="CA004A"/>
              </a:solidFill>
              <a:latin typeface="Arial" panose="020B0604020202020204" pitchFamily="34" charset="0"/>
            </a:endParaRPr>
          </a:p>
        </p:txBody>
      </p:sp>
      <p:sp>
        <p:nvSpPr>
          <p:cNvPr id="22533" name="Content Placeholder 5">
            <a:extLst>
              <a:ext uri="{FF2B5EF4-FFF2-40B4-BE49-F238E27FC236}">
                <a16:creationId xmlns:a16="http://schemas.microsoft.com/office/drawing/2014/main" id="{B220E611-C7CB-44B8-B7E7-C03F4B53D302}"/>
              </a:ext>
            </a:extLst>
          </p:cNvPr>
          <p:cNvSpPr txBox="1">
            <a:spLocks/>
          </p:cNvSpPr>
          <p:nvPr/>
        </p:nvSpPr>
        <p:spPr bwMode="auto">
          <a:xfrm>
            <a:off x="1095375" y="1446213"/>
            <a:ext cx="4921250"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100">
                <a:solidFill>
                  <a:schemeClr val="tx1"/>
                </a:solidFill>
                <a:latin typeface="Calibri" panose="020F0502020204030204" pitchFamily="34" charset="0"/>
                <a:ea typeface="MS PGothic" panose="020B0600070205080204" pitchFamily="34" charset="-128"/>
              </a:defRPr>
            </a:lvl1pPr>
            <a:lvl2pPr marL="846138" indent="-325438">
              <a:defRPr sz="2100">
                <a:solidFill>
                  <a:schemeClr val="tx1"/>
                </a:solidFill>
                <a:latin typeface="Calibri" panose="020F0502020204030204" pitchFamily="34" charset="0"/>
                <a:ea typeface="MS PGothic" panose="020B0600070205080204" pitchFamily="34" charset="-128"/>
              </a:defRPr>
            </a:lvl2pPr>
            <a:lvl3pPr marL="1303338" indent="-260350">
              <a:defRPr sz="2100">
                <a:solidFill>
                  <a:schemeClr val="tx1"/>
                </a:solidFill>
                <a:latin typeface="Calibri" panose="020F0502020204030204" pitchFamily="34" charset="0"/>
                <a:ea typeface="MS PGothic" panose="020B0600070205080204" pitchFamily="34" charset="-128"/>
              </a:defRPr>
            </a:lvl3pPr>
            <a:lvl4pPr marL="1824038" indent="-260350">
              <a:defRPr sz="2100">
                <a:solidFill>
                  <a:schemeClr val="tx1"/>
                </a:solidFill>
                <a:latin typeface="Calibri" panose="020F0502020204030204" pitchFamily="34" charset="0"/>
                <a:ea typeface="MS PGothic" panose="020B0600070205080204" pitchFamily="34" charset="-128"/>
              </a:defRPr>
            </a:lvl4pPr>
            <a:lvl5pPr marL="2346325" indent="-260350">
              <a:defRPr sz="2100">
                <a:solidFill>
                  <a:schemeClr val="tx1"/>
                </a:solidFill>
                <a:latin typeface="Calibri" panose="020F0502020204030204" pitchFamily="34" charset="0"/>
                <a:ea typeface="MS PGothic" panose="020B0600070205080204" pitchFamily="34" charset="-128"/>
              </a:defRPr>
            </a:lvl5pPr>
            <a:lvl6pPr marL="28035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2607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7179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41751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eaLnBrk="1" hangingPunct="1">
              <a:lnSpc>
                <a:spcPts val="2463"/>
              </a:lnSpc>
              <a:buClr>
                <a:srgbClr val="CA004A"/>
              </a:buClr>
              <a:buFont typeface="Arial" panose="020B0604020202020204" pitchFamily="34" charset="0"/>
              <a:buAutoNum type="arabicPeriod"/>
            </a:pPr>
            <a:r>
              <a:rPr lang="en-US" altLang="en-US" sz="1800" b="1">
                <a:latin typeface="Arial" panose="020B0604020202020204" pitchFamily="34" charset="0"/>
              </a:rPr>
              <a:t>Predicting earthquakes: </a:t>
            </a:r>
            <a:r>
              <a:rPr lang="en-US" altLang="en-US" sz="1800">
                <a:latin typeface="Arial" panose="020B0604020202020204" pitchFamily="34" charset="0"/>
              </a:rPr>
              <a:t>We can predict where earthquakes can occur, e.g. plate boundaries, but we cannot predict when. Laser monitoring ground movement, the release of radon gas and animal behaviour are all used to try to predict earthquakes.</a:t>
            </a:r>
          </a:p>
          <a:p>
            <a:pPr eaLnBrk="1" hangingPunct="1">
              <a:lnSpc>
                <a:spcPts val="2463"/>
              </a:lnSpc>
              <a:buClr>
                <a:srgbClr val="CA004A"/>
              </a:buClr>
              <a:buFont typeface="Arial" panose="020B0604020202020204" pitchFamily="34" charset="0"/>
              <a:buAutoNum type="arabicPeriod"/>
            </a:pPr>
            <a:r>
              <a:rPr lang="en-US" altLang="en-US" sz="1800" b="1">
                <a:latin typeface="Arial" panose="020B0604020202020204" pitchFamily="34" charset="0"/>
              </a:rPr>
              <a:t>Planning: </a:t>
            </a:r>
            <a:r>
              <a:rPr lang="en-US" altLang="en-US" sz="1800">
                <a:latin typeface="Arial" panose="020B0604020202020204" pitchFamily="34" charset="0"/>
              </a:rPr>
              <a:t>Government help to limit the effects of earthquakes by strict planning laws, e.g. earthquake-proof building regulations.</a:t>
            </a:r>
          </a:p>
          <a:p>
            <a:pPr eaLnBrk="1" hangingPunct="1">
              <a:lnSpc>
                <a:spcPts val="2463"/>
              </a:lnSpc>
              <a:buClr>
                <a:srgbClr val="CA004A"/>
              </a:buClr>
              <a:buFont typeface="Arial" panose="020B0604020202020204" pitchFamily="34" charset="0"/>
              <a:buAutoNum type="arabicPeriod"/>
            </a:pPr>
            <a:r>
              <a:rPr lang="en-US" altLang="en-US" sz="1800" b="1">
                <a:latin typeface="Arial" panose="020B0604020202020204" pitchFamily="34" charset="0"/>
              </a:rPr>
              <a:t>Preparation: </a:t>
            </a:r>
            <a:r>
              <a:rPr lang="en-US" altLang="en-US" sz="1800">
                <a:latin typeface="Arial" panose="020B0604020202020204" pitchFamily="34" charset="0"/>
              </a:rPr>
              <a:t>In Japan schoolchildren have ‘duck, cover and hold’ routines and most governments organise search-and-rescue personnel with trained sniffer dogs. Emergency supplies are on hand in these areas as well.</a:t>
            </a:r>
          </a:p>
          <a:p>
            <a:pPr eaLnBrk="1" hangingPunct="1">
              <a:lnSpc>
                <a:spcPts val="2463"/>
              </a:lnSpc>
              <a:buClr>
                <a:srgbClr val="CA004A"/>
              </a:buClr>
              <a:buFont typeface="Arial" panose="020B0604020202020204" pitchFamily="34" charset="0"/>
              <a:buAutoNum type="arabicPeriod"/>
            </a:pPr>
            <a:endParaRPr lang="en-US" altLang="en-US" sz="1800">
              <a:latin typeface="Arial" panose="020B0604020202020204" pitchFamily="34" charset="0"/>
              <a:ea typeface="Arial Hebrew Scholar"/>
              <a:cs typeface="Arial Hebrew Scholar"/>
            </a:endParaRPr>
          </a:p>
        </p:txBody>
      </p:sp>
      <p:pic>
        <p:nvPicPr>
          <p:cNvPr id="22534" name="Picture 1">
            <a:extLst>
              <a:ext uri="{FF2B5EF4-FFF2-40B4-BE49-F238E27FC236}">
                <a16:creationId xmlns:a16="http://schemas.microsoft.com/office/drawing/2014/main" id="{85F40E9D-14C6-40F2-9E04-89F6AF2DE9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6963" y="1446213"/>
            <a:ext cx="39560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5">
            <a:extLst>
              <a:ext uri="{FF2B5EF4-FFF2-40B4-BE49-F238E27FC236}">
                <a16:creationId xmlns:a16="http://schemas.microsoft.com/office/drawing/2014/main" id="{FCCAC35A-A7E1-4D99-A220-80BEA07D5E95}"/>
              </a:ext>
            </a:extLst>
          </p:cNvPr>
          <p:cNvSpPr>
            <a:spLocks noGrp="1"/>
          </p:cNvSpPr>
          <p:nvPr>
            <p:ph sz="quarter" idx="16"/>
          </p:nvPr>
        </p:nvSpPr>
        <p:spPr bwMode="auto">
          <a:xfrm>
            <a:off x="1112838" y="1447800"/>
            <a:ext cx="8462962"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a:lnSpc>
                <a:spcPts val="2463"/>
              </a:lnSpc>
              <a:spcBef>
                <a:spcPct val="0"/>
              </a:spcBef>
              <a:spcAft>
                <a:spcPct val="0"/>
              </a:spcAft>
              <a:buClr>
                <a:srgbClr val="CA004A"/>
              </a:buClr>
              <a:buFont typeface="Arial" panose="020B0604020202020204" pitchFamily="34" charset="0"/>
              <a:buChar char="•"/>
            </a:pPr>
            <a:r>
              <a:rPr lang="en-US" altLang="en-US">
                <a:latin typeface="Arial" panose="020B0604020202020204" pitchFamily="34" charset="0"/>
                <a:ea typeface="Muli"/>
                <a:cs typeface="Muli"/>
              </a:rPr>
              <a:t>How people are affected by earthquakes</a:t>
            </a:r>
          </a:p>
          <a:p>
            <a:pPr marL="285750" indent="-285750">
              <a:lnSpc>
                <a:spcPts val="2463"/>
              </a:lnSpc>
              <a:spcBef>
                <a:spcPct val="0"/>
              </a:spcBef>
              <a:spcAft>
                <a:spcPct val="0"/>
              </a:spcAft>
              <a:buClr>
                <a:srgbClr val="CA004A"/>
              </a:buClr>
              <a:buFont typeface="Arial" panose="020B0604020202020204" pitchFamily="34" charset="0"/>
              <a:buChar char="•"/>
            </a:pPr>
            <a:r>
              <a:rPr lang="en-US" altLang="en-US">
                <a:latin typeface="Arial" panose="020B0604020202020204" pitchFamily="34" charset="0"/>
                <a:ea typeface="Muli"/>
                <a:cs typeface="Muli"/>
              </a:rPr>
              <a:t>The economic impact of earthquakes</a:t>
            </a:r>
          </a:p>
          <a:p>
            <a:pPr marL="285750" indent="-285750">
              <a:lnSpc>
                <a:spcPts val="2463"/>
              </a:lnSpc>
              <a:spcBef>
                <a:spcPct val="0"/>
              </a:spcBef>
              <a:spcAft>
                <a:spcPct val="0"/>
              </a:spcAft>
              <a:buClr>
                <a:srgbClr val="CA004A"/>
              </a:buClr>
              <a:buFont typeface="Arial" panose="020B0604020202020204" pitchFamily="34" charset="0"/>
              <a:buChar char="•"/>
            </a:pPr>
            <a:r>
              <a:rPr lang="en-US" altLang="en-US">
                <a:latin typeface="Arial" panose="020B0604020202020204" pitchFamily="34" charset="0"/>
                <a:ea typeface="Muli"/>
                <a:cs typeface="Muli"/>
              </a:rPr>
              <a:t>How people respond to, and learn to live, with earthquakes</a:t>
            </a:r>
          </a:p>
          <a:p>
            <a:pPr marL="285750" indent="-285750">
              <a:lnSpc>
                <a:spcPts val="2463"/>
              </a:lnSpc>
              <a:spcBef>
                <a:spcPct val="0"/>
              </a:spcBef>
              <a:spcAft>
                <a:spcPct val="0"/>
              </a:spcAft>
              <a:buFont typeface="Arial" panose="020B0604020202020204" pitchFamily="34" charset="0"/>
              <a:buNone/>
            </a:pPr>
            <a:endParaRPr lang="en-US" altLang="en-US">
              <a:latin typeface="Muli"/>
              <a:ea typeface="Muli"/>
              <a:cs typeface="Muli"/>
            </a:endParaRPr>
          </a:p>
        </p:txBody>
      </p:sp>
      <p:sp>
        <p:nvSpPr>
          <p:cNvPr id="11266" name="Text Placeholder 1">
            <a:extLst>
              <a:ext uri="{FF2B5EF4-FFF2-40B4-BE49-F238E27FC236}">
                <a16:creationId xmlns:a16="http://schemas.microsoft.com/office/drawing/2014/main" id="{AE8C743D-7B5A-46FC-92ED-2E01AE9BDFCF}"/>
              </a:ext>
            </a:extLst>
          </p:cNvPr>
          <p:cNvSpPr>
            <a:spLocks noGrp="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Earthquakes part 2</a:t>
            </a:r>
          </a:p>
        </p:txBody>
      </p:sp>
      <p:sp>
        <p:nvSpPr>
          <p:cNvPr id="11267" name="Text Placeholder 4">
            <a:extLst>
              <a:ext uri="{FF2B5EF4-FFF2-40B4-BE49-F238E27FC236}">
                <a16:creationId xmlns:a16="http://schemas.microsoft.com/office/drawing/2014/main" id="{90002136-E65E-426A-8977-75F93614B3A5}"/>
              </a:ext>
            </a:extLst>
          </p:cNvPr>
          <p:cNvSpPr>
            <a:spLocks noGrp="1"/>
          </p:cNvSpPr>
          <p:nvPr>
            <p:ph type="body" sz="quarter" idx="15"/>
          </p:nvPr>
        </p:nvSpPr>
        <p:spPr bwMode="auto">
          <a:xfrm>
            <a:off x="0" y="811213"/>
            <a:ext cx="10688638" cy="468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What will I learn?</a:t>
            </a:r>
          </a:p>
        </p:txBody>
      </p:sp>
      <p:sp>
        <p:nvSpPr>
          <p:cNvPr id="10245" name="Text Placeholder 6">
            <a:extLst>
              <a:ext uri="{FF2B5EF4-FFF2-40B4-BE49-F238E27FC236}">
                <a16:creationId xmlns:a16="http://schemas.microsoft.com/office/drawing/2014/main" id="{8110F271-91C6-4BC7-942F-F88C438A0AA2}"/>
              </a:ext>
            </a:extLst>
          </p:cNvPr>
          <p:cNvSpPr>
            <a:spLocks noGrp="1"/>
          </p:cNvSpPr>
          <p:nvPr>
            <p:ph type="body" sz="quarter" idx="19"/>
          </p:nvPr>
        </p:nvSpPr>
        <p:spPr bwMode="auto">
          <a:xfrm>
            <a:off x="3641725" y="7019925"/>
            <a:ext cx="5757863" cy="542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endParaRPr lang="en-US" altLang="en-US"/>
          </a:p>
        </p:txBody>
      </p:sp>
      <p:sp>
        <p:nvSpPr>
          <p:cNvPr id="11269" name="TextBox 2">
            <a:extLst>
              <a:ext uri="{FF2B5EF4-FFF2-40B4-BE49-F238E27FC236}">
                <a16:creationId xmlns:a16="http://schemas.microsoft.com/office/drawing/2014/main" id="{28DECB41-5364-47E1-AD36-880BA827DC62}"/>
              </a:ext>
            </a:extLst>
          </p:cNvPr>
          <p:cNvSpPr txBox="1">
            <a:spLocks noChangeArrowheads="1"/>
          </p:cNvSpPr>
          <p:nvPr/>
        </p:nvSpPr>
        <p:spPr bwMode="auto">
          <a:xfrm>
            <a:off x="477838" y="3073400"/>
            <a:ext cx="2735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2400" dirty="0">
                <a:solidFill>
                  <a:srgbClr val="CA004A"/>
                </a:solidFill>
                <a:latin typeface="+mj-lt"/>
                <a:ea typeface="MS PGothic" charset="-128"/>
              </a:rPr>
              <a:t>Key skills</a:t>
            </a:r>
          </a:p>
        </p:txBody>
      </p:sp>
      <p:sp>
        <p:nvSpPr>
          <p:cNvPr id="4" name="TextBox 3">
            <a:extLst>
              <a:ext uri="{FF2B5EF4-FFF2-40B4-BE49-F238E27FC236}">
                <a16:creationId xmlns:a16="http://schemas.microsoft.com/office/drawing/2014/main" id="{5C6F188D-9B0C-4704-AD4F-534C7404237D}"/>
              </a:ext>
            </a:extLst>
          </p:cNvPr>
          <p:cNvSpPr txBox="1"/>
          <p:nvPr/>
        </p:nvSpPr>
        <p:spPr>
          <a:xfrm>
            <a:off x="1112838" y="3867150"/>
            <a:ext cx="6715125" cy="1374775"/>
          </a:xfrm>
          <a:prstGeom prst="rect">
            <a:avLst/>
          </a:prstGeom>
          <a:noFill/>
        </p:spPr>
        <p:txBody>
          <a:bodyPr>
            <a:spAutoFit/>
          </a:bodyPr>
          <a:lstStyle/>
          <a:p>
            <a:pPr>
              <a:lnSpc>
                <a:spcPts val="2463"/>
              </a:lnSpc>
              <a:buClr>
                <a:srgbClr val="CA004A"/>
              </a:buClr>
              <a:defRPr/>
            </a:pPr>
            <a:r>
              <a:rPr lang="en-US" sz="1800" b="1" dirty="0">
                <a:latin typeface="+mn-lt"/>
                <a:ea typeface="MS PGothic" charset="-128"/>
              </a:rPr>
              <a:t>Staying well </a:t>
            </a:r>
            <a:r>
              <a:rPr lang="en-US" sz="1800" dirty="0">
                <a:latin typeface="+mn-lt"/>
                <a:ea typeface="MS PGothic" charset="-128"/>
              </a:rPr>
              <a:t>by increasing my understanding that not all locations in the world are safe</a:t>
            </a:r>
          </a:p>
          <a:p>
            <a:pPr>
              <a:lnSpc>
                <a:spcPts val="2463"/>
              </a:lnSpc>
              <a:buClr>
                <a:srgbClr val="CA004A"/>
              </a:buClr>
              <a:defRPr/>
            </a:pPr>
            <a:r>
              <a:rPr lang="en-US" sz="1800" b="1" dirty="0">
                <a:latin typeface="+mn-lt"/>
                <a:ea typeface="MS PGothic" charset="-128"/>
              </a:rPr>
              <a:t>Managing myself </a:t>
            </a:r>
            <a:r>
              <a:rPr lang="en-US" sz="1800" dirty="0">
                <a:latin typeface="+mn-lt"/>
                <a:ea typeface="MS PGothic" charset="-128"/>
              </a:rPr>
              <a:t>by making considered decisions about where I will travel</a:t>
            </a:r>
          </a:p>
        </p:txBody>
      </p:sp>
      <p:pic>
        <p:nvPicPr>
          <p:cNvPr id="10248" name="Picture 7">
            <a:extLst>
              <a:ext uri="{FF2B5EF4-FFF2-40B4-BE49-F238E27FC236}">
                <a16:creationId xmlns:a16="http://schemas.microsoft.com/office/drawing/2014/main" id="{C98E1CE5-911B-4659-AFD6-F14B1020C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881438"/>
            <a:ext cx="3587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
            <a:extLst>
              <a:ext uri="{FF2B5EF4-FFF2-40B4-BE49-F238E27FC236}">
                <a16:creationId xmlns:a16="http://schemas.microsoft.com/office/drawing/2014/main" id="{B6B863F0-EB7E-4D35-9280-62B056E2B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013" y="4554538"/>
            <a:ext cx="3968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5">
            <a:extLst>
              <a:ext uri="{FF2B5EF4-FFF2-40B4-BE49-F238E27FC236}">
                <a16:creationId xmlns:a16="http://schemas.microsoft.com/office/drawing/2014/main" id="{F753242D-B481-481D-940F-7DBA887ABA0C}"/>
              </a:ext>
            </a:extLst>
          </p:cNvPr>
          <p:cNvSpPr>
            <a:spLocks noGrp="1"/>
          </p:cNvSpPr>
          <p:nvPr>
            <p:ph sz="quarter" idx="16"/>
          </p:nvPr>
        </p:nvSpPr>
        <p:spPr bwMode="auto">
          <a:xfrm>
            <a:off x="1112838" y="1447800"/>
            <a:ext cx="6938962"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ts val="2463"/>
              </a:lnSpc>
              <a:spcBef>
                <a:spcPct val="0"/>
              </a:spcBef>
              <a:spcAft>
                <a:spcPct val="0"/>
              </a:spcAft>
              <a:buFont typeface="Arial" panose="020B0604020202020204" pitchFamily="34" charset="0"/>
              <a:buNone/>
            </a:pPr>
            <a:r>
              <a:rPr lang="en-US" altLang="en-US">
                <a:latin typeface="Arial" panose="020B0604020202020204" pitchFamily="34" charset="0"/>
                <a:ea typeface="Muli"/>
                <a:cs typeface="Muli"/>
              </a:rPr>
              <a:t>To find out how earthquakes affect our lives in ways that are sometimes not obvious. </a:t>
            </a:r>
          </a:p>
          <a:p>
            <a:pPr>
              <a:lnSpc>
                <a:spcPts val="2463"/>
              </a:lnSpc>
              <a:spcBef>
                <a:spcPct val="0"/>
              </a:spcBef>
              <a:spcAft>
                <a:spcPct val="0"/>
              </a:spcAft>
              <a:buFont typeface="Arial" panose="020B0604020202020204" pitchFamily="34" charset="0"/>
              <a:buNone/>
            </a:pPr>
            <a:endParaRPr lang="en-US" altLang="en-US">
              <a:latin typeface="Muli"/>
              <a:ea typeface="Muli"/>
              <a:cs typeface="Muli"/>
            </a:endParaRPr>
          </a:p>
        </p:txBody>
      </p:sp>
      <p:sp>
        <p:nvSpPr>
          <p:cNvPr id="12290" name="Text Placeholder 1">
            <a:extLst>
              <a:ext uri="{FF2B5EF4-FFF2-40B4-BE49-F238E27FC236}">
                <a16:creationId xmlns:a16="http://schemas.microsoft.com/office/drawing/2014/main" id="{74210A7C-5975-451F-89A5-C69FE2620EDF}"/>
              </a:ext>
            </a:extLst>
          </p:cNvPr>
          <p:cNvSpPr>
            <a:spLocks noGrp="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Earthquakes part 2</a:t>
            </a:r>
          </a:p>
        </p:txBody>
      </p:sp>
      <p:sp>
        <p:nvSpPr>
          <p:cNvPr id="12291" name="Text Placeholder 4">
            <a:extLst>
              <a:ext uri="{FF2B5EF4-FFF2-40B4-BE49-F238E27FC236}">
                <a16:creationId xmlns:a16="http://schemas.microsoft.com/office/drawing/2014/main" id="{AF0D2887-DFAE-4DDF-9E36-C535783A4813}"/>
              </a:ext>
            </a:extLst>
          </p:cNvPr>
          <p:cNvSpPr>
            <a:spLocks noGrp="1"/>
          </p:cNvSpPr>
          <p:nvPr>
            <p:ph type="body" sz="quarter" idx="15"/>
          </p:nvPr>
        </p:nvSpPr>
        <p:spPr bwMode="auto">
          <a:xfrm>
            <a:off x="0" y="811213"/>
            <a:ext cx="10688638" cy="468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Why am I learning this?</a:t>
            </a:r>
          </a:p>
        </p:txBody>
      </p:sp>
      <p:sp>
        <p:nvSpPr>
          <p:cNvPr id="11269" name="Text Placeholder 6">
            <a:extLst>
              <a:ext uri="{FF2B5EF4-FFF2-40B4-BE49-F238E27FC236}">
                <a16:creationId xmlns:a16="http://schemas.microsoft.com/office/drawing/2014/main" id="{EC93F474-6913-4D7D-9EFA-F6C11B1D5340}"/>
              </a:ext>
            </a:extLst>
          </p:cNvPr>
          <p:cNvSpPr>
            <a:spLocks noGrp="1"/>
          </p:cNvSpPr>
          <p:nvPr>
            <p:ph type="body" sz="quarter" idx="19"/>
          </p:nvPr>
        </p:nvSpPr>
        <p:spPr bwMode="auto">
          <a:xfrm>
            <a:off x="3641725" y="7019925"/>
            <a:ext cx="5757863" cy="542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endParaRPr lang="en-US" altLang="en-US"/>
          </a:p>
        </p:txBody>
      </p:sp>
      <p:sp>
        <p:nvSpPr>
          <p:cNvPr id="12293" name="TextBox 2">
            <a:extLst>
              <a:ext uri="{FF2B5EF4-FFF2-40B4-BE49-F238E27FC236}">
                <a16:creationId xmlns:a16="http://schemas.microsoft.com/office/drawing/2014/main" id="{37CF3AAE-95C2-4442-A587-43820C97CBD0}"/>
              </a:ext>
            </a:extLst>
          </p:cNvPr>
          <p:cNvSpPr txBox="1">
            <a:spLocks noChangeArrowheads="1"/>
          </p:cNvSpPr>
          <p:nvPr/>
        </p:nvSpPr>
        <p:spPr bwMode="auto">
          <a:xfrm>
            <a:off x="414338" y="3097213"/>
            <a:ext cx="9859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2400" dirty="0">
                <a:solidFill>
                  <a:srgbClr val="CA004A"/>
                </a:solidFill>
                <a:latin typeface="+mj-lt"/>
                <a:ea typeface="MS PGothic" charset="-128"/>
              </a:rPr>
              <a:t>Success criteria</a:t>
            </a:r>
          </a:p>
        </p:txBody>
      </p:sp>
      <p:sp>
        <p:nvSpPr>
          <p:cNvPr id="4" name="TextBox 3">
            <a:extLst>
              <a:ext uri="{FF2B5EF4-FFF2-40B4-BE49-F238E27FC236}">
                <a16:creationId xmlns:a16="http://schemas.microsoft.com/office/drawing/2014/main" id="{6FC5DA67-258D-4894-9061-A3A3176AEE08}"/>
              </a:ext>
            </a:extLst>
          </p:cNvPr>
          <p:cNvSpPr txBox="1"/>
          <p:nvPr/>
        </p:nvSpPr>
        <p:spPr>
          <a:xfrm>
            <a:off x="1112838" y="3800475"/>
            <a:ext cx="6715125" cy="1347788"/>
          </a:xfrm>
          <a:prstGeom prst="rect">
            <a:avLst/>
          </a:prstGeom>
          <a:noFill/>
        </p:spPr>
        <p:txBody>
          <a:bodyPr>
            <a:spAutoFit/>
          </a:bodyPr>
          <a:lstStyle/>
          <a:p>
            <a:pPr marL="285750" indent="-285750">
              <a:lnSpc>
                <a:spcPts val="2463"/>
              </a:lnSpc>
              <a:buClr>
                <a:srgbClr val="CA004A"/>
              </a:buClr>
              <a:buFont typeface="Arial" charset="0"/>
              <a:buChar char="•"/>
              <a:defRPr/>
            </a:pPr>
            <a:r>
              <a:rPr lang="en-US" sz="1800" dirty="0">
                <a:latin typeface="+mn-lt"/>
                <a:ea typeface="MS PGothic" charset="-128"/>
              </a:rPr>
              <a:t>I understand how people are affected by earthquakes.</a:t>
            </a:r>
          </a:p>
          <a:p>
            <a:pPr marL="285750" indent="-285750">
              <a:lnSpc>
                <a:spcPts val="2463"/>
              </a:lnSpc>
              <a:buClr>
                <a:srgbClr val="CA004A"/>
              </a:buClr>
              <a:buFont typeface="Arial" charset="0"/>
              <a:buChar char="•"/>
              <a:defRPr/>
            </a:pPr>
            <a:r>
              <a:rPr lang="en-US" sz="1800" dirty="0">
                <a:latin typeface="+mn-lt"/>
                <a:ea typeface="MS PGothic" charset="-128"/>
              </a:rPr>
              <a:t>I can explain the economic impact of earthquakes.</a:t>
            </a:r>
          </a:p>
          <a:p>
            <a:pPr marL="285750" indent="-285750">
              <a:lnSpc>
                <a:spcPts val="2463"/>
              </a:lnSpc>
              <a:buClr>
                <a:srgbClr val="CA004A"/>
              </a:buClr>
              <a:buFont typeface="Arial" charset="0"/>
              <a:buChar char="•"/>
              <a:defRPr/>
            </a:pPr>
            <a:r>
              <a:rPr lang="en-US" sz="1800" dirty="0">
                <a:latin typeface="+mn-lt"/>
                <a:ea typeface="MS PGothic" charset="-128"/>
              </a:rPr>
              <a:t>I remember how people respond to and learn to live with earthquakes.</a:t>
            </a:r>
            <a:endParaRPr lang="en-US" sz="1800" dirty="0">
              <a:solidFill>
                <a:srgbClr val="FF0000"/>
              </a:solidFill>
              <a:latin typeface="+mn-lt"/>
              <a:ea typeface="MS PGothic"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5">
            <a:extLst>
              <a:ext uri="{FF2B5EF4-FFF2-40B4-BE49-F238E27FC236}">
                <a16:creationId xmlns:a16="http://schemas.microsoft.com/office/drawing/2014/main" id="{E67E483C-8416-4077-896C-70C3622005F8}"/>
              </a:ext>
            </a:extLst>
          </p:cNvPr>
          <p:cNvSpPr>
            <a:spLocks noGrp="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Earthquakes part 2</a:t>
            </a:r>
          </a:p>
        </p:txBody>
      </p:sp>
      <p:sp>
        <p:nvSpPr>
          <p:cNvPr id="13315" name="Text Placeholder 6">
            <a:extLst>
              <a:ext uri="{FF2B5EF4-FFF2-40B4-BE49-F238E27FC236}">
                <a16:creationId xmlns:a16="http://schemas.microsoft.com/office/drawing/2014/main" id="{5CB43B23-A358-401D-88CF-FA3D21B2E2E1}"/>
              </a:ext>
            </a:extLst>
          </p:cNvPr>
          <p:cNvSpPr>
            <a:spLocks noGrp="1"/>
          </p:cNvSpPr>
          <p:nvPr>
            <p:ph type="body" sz="quarter" idx="15"/>
          </p:nvPr>
        </p:nvSpPr>
        <p:spPr bwMode="auto">
          <a:xfrm>
            <a:off x="0" y="811213"/>
            <a:ext cx="10688638" cy="468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latin typeface="+mj-lt"/>
              </a:rPr>
              <a:t>Keyword connections</a:t>
            </a:r>
          </a:p>
        </p:txBody>
      </p:sp>
      <p:sp>
        <p:nvSpPr>
          <p:cNvPr id="12292" name="Text Placeholder 6">
            <a:extLst>
              <a:ext uri="{FF2B5EF4-FFF2-40B4-BE49-F238E27FC236}">
                <a16:creationId xmlns:a16="http://schemas.microsoft.com/office/drawing/2014/main" id="{806DC2EC-3EDB-49DC-BDB3-DF750786FC0A}"/>
              </a:ext>
            </a:extLst>
          </p:cNvPr>
          <p:cNvSpPr>
            <a:spLocks noGrp="1"/>
          </p:cNvSpPr>
          <p:nvPr>
            <p:ph type="body" sz="quarter" idx="19"/>
          </p:nvPr>
        </p:nvSpPr>
        <p:spPr bwMode="auto">
          <a:xfrm>
            <a:off x="3641725" y="7019925"/>
            <a:ext cx="5757863" cy="542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endParaRPr lang="en-US" altLang="en-US"/>
          </a:p>
        </p:txBody>
      </p:sp>
      <p:pic>
        <p:nvPicPr>
          <p:cNvPr id="12293" name="Picture 1">
            <a:extLst>
              <a:ext uri="{FF2B5EF4-FFF2-40B4-BE49-F238E27FC236}">
                <a16:creationId xmlns:a16="http://schemas.microsoft.com/office/drawing/2014/main" id="{A62FAFB6-DFF7-499F-A9E1-62DB94DE9D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3843338"/>
            <a:ext cx="10799763" cy="152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1">
            <a:extLst>
              <a:ext uri="{FF2B5EF4-FFF2-40B4-BE49-F238E27FC236}">
                <a16:creationId xmlns:a16="http://schemas.microsoft.com/office/drawing/2014/main" id="{62F79790-C596-4B3F-93FD-5304FE4841DC}"/>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DD2D07EA-5DC6-43C1-A161-F1FB21354BB0}"/>
              </a:ext>
            </a:extLst>
          </p:cNvPr>
          <p:cNvSpPr>
            <a:spLocks noGrp="1"/>
          </p:cNvSpPr>
          <p:nvPr>
            <p:ph type="body" sz="quarter" idx="15"/>
          </p:nvPr>
        </p:nvSpPr>
        <p:spPr>
          <a:xfrm>
            <a:off x="0" y="811213"/>
            <a:ext cx="10688638" cy="468312"/>
          </a:xfrm>
        </p:spPr>
        <p:txBody>
          <a:bodyPr/>
          <a:lstStyle/>
          <a:p>
            <a:pPr>
              <a:buFont typeface="Arial" charset="0"/>
              <a:buNone/>
              <a:defRPr/>
            </a:pPr>
            <a:r>
              <a:rPr lang="en-US" dirty="0"/>
              <a:t>How earthquakes in one location are different to those in other locations</a:t>
            </a:r>
          </a:p>
        </p:txBody>
      </p:sp>
      <p:sp>
        <p:nvSpPr>
          <p:cNvPr id="13316" name="Text Placeholder 6">
            <a:extLst>
              <a:ext uri="{FF2B5EF4-FFF2-40B4-BE49-F238E27FC236}">
                <a16:creationId xmlns:a16="http://schemas.microsoft.com/office/drawing/2014/main" id="{FFD80AFA-0175-4256-94F8-45AC4EF98577}"/>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Calibri" panose="020F0502020204030204" pitchFamily="34" charset="0"/>
                <a:ea typeface="MS PGothic" panose="020B0600070205080204" pitchFamily="34" charset="-128"/>
              </a:defRPr>
            </a:lvl1pPr>
            <a:lvl2pPr marL="846138" indent="-325438">
              <a:defRPr sz="2100">
                <a:solidFill>
                  <a:schemeClr val="tx1"/>
                </a:solidFill>
                <a:latin typeface="Calibri" panose="020F0502020204030204" pitchFamily="34" charset="0"/>
                <a:ea typeface="MS PGothic" panose="020B0600070205080204" pitchFamily="34" charset="-128"/>
              </a:defRPr>
            </a:lvl2pPr>
            <a:lvl3pPr marL="1303338" indent="-260350">
              <a:defRPr sz="2100">
                <a:solidFill>
                  <a:schemeClr val="tx1"/>
                </a:solidFill>
                <a:latin typeface="Calibri" panose="020F0502020204030204" pitchFamily="34" charset="0"/>
                <a:ea typeface="MS PGothic" panose="020B0600070205080204" pitchFamily="34" charset="-128"/>
              </a:defRPr>
            </a:lvl3pPr>
            <a:lvl4pPr marL="1824038" indent="-260350">
              <a:defRPr sz="2100">
                <a:solidFill>
                  <a:schemeClr val="tx1"/>
                </a:solidFill>
                <a:latin typeface="Calibri" panose="020F0502020204030204" pitchFamily="34" charset="0"/>
                <a:ea typeface="MS PGothic" panose="020B0600070205080204" pitchFamily="34" charset="-128"/>
              </a:defRPr>
            </a:lvl4pPr>
            <a:lvl5pPr marL="2346325" indent="-260350">
              <a:defRPr sz="2100">
                <a:solidFill>
                  <a:schemeClr val="tx1"/>
                </a:solidFill>
                <a:latin typeface="Calibri" panose="020F0502020204030204" pitchFamily="34" charset="0"/>
                <a:ea typeface="MS PGothic" panose="020B0600070205080204" pitchFamily="34" charset="-128"/>
              </a:defRPr>
            </a:lvl5pPr>
            <a:lvl6pPr marL="28035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2607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7179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41751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eaLnBrk="1" hangingPunct="1">
              <a:lnSpc>
                <a:spcPts val="2463"/>
              </a:lnSpc>
              <a:buClr>
                <a:srgbClr val="1980A9"/>
              </a:buClr>
              <a:buFont typeface="Arial" panose="020B0604020202020204" pitchFamily="34" charset="0"/>
              <a:buNone/>
            </a:pPr>
            <a:endParaRPr lang="en-US" altLang="en-US" sz="1200">
              <a:solidFill>
                <a:srgbClr val="CA004A"/>
              </a:solidFill>
              <a:latin typeface="Arial" panose="020B0604020202020204" pitchFamily="34" charset="0"/>
            </a:endParaRPr>
          </a:p>
        </p:txBody>
      </p:sp>
      <p:pic>
        <p:nvPicPr>
          <p:cNvPr id="13317" name="Picture 4">
            <a:extLst>
              <a:ext uri="{FF2B5EF4-FFF2-40B4-BE49-F238E27FC236}">
                <a16:creationId xmlns:a16="http://schemas.microsoft.com/office/drawing/2014/main" id="{C2D415DD-D07B-48F8-A0B6-4306448602A9}"/>
              </a:ext>
            </a:extLst>
          </p:cNvPr>
          <p:cNvPicPr>
            <a:picLocks noChangeAspect="1"/>
          </p:cNvPicPr>
          <p:nvPr/>
        </p:nvPicPr>
        <p:blipFill>
          <a:blip r:embed="rId2">
            <a:extLst>
              <a:ext uri="{28A0092B-C50C-407E-A947-70E740481C1C}">
                <a14:useLocalDpi xmlns:a14="http://schemas.microsoft.com/office/drawing/2010/main" val="0"/>
              </a:ext>
            </a:extLst>
          </a:blip>
          <a:srcRect b="22665"/>
          <a:stretch>
            <a:fillRect/>
          </a:stretch>
        </p:blipFill>
        <p:spPr bwMode="auto">
          <a:xfrm>
            <a:off x="2425700" y="474663"/>
            <a:ext cx="5856288"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1">
            <a:extLst>
              <a:ext uri="{FF2B5EF4-FFF2-40B4-BE49-F238E27FC236}">
                <a16:creationId xmlns:a16="http://schemas.microsoft.com/office/drawing/2014/main" id="{D8D6DA50-96EE-4CA1-AB6B-2AE68A024C3B}"/>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E9B459FC-5AFB-4FA4-9E8E-831237435FD0}"/>
              </a:ext>
            </a:extLst>
          </p:cNvPr>
          <p:cNvSpPr>
            <a:spLocks noGrp="1"/>
          </p:cNvSpPr>
          <p:nvPr>
            <p:ph type="body" sz="quarter" idx="15"/>
          </p:nvPr>
        </p:nvSpPr>
        <p:spPr>
          <a:xfrm>
            <a:off x="0" y="811213"/>
            <a:ext cx="10688638" cy="468312"/>
          </a:xfrm>
        </p:spPr>
        <p:txBody>
          <a:bodyPr/>
          <a:lstStyle/>
          <a:p>
            <a:pPr>
              <a:buFont typeface="Arial" charset="0"/>
              <a:buNone/>
              <a:defRPr/>
            </a:pPr>
            <a:r>
              <a:rPr lang="en-US" dirty="0"/>
              <a:t>Real World Geography: Haiti earthquake, 12 January 2010</a:t>
            </a:r>
          </a:p>
        </p:txBody>
      </p:sp>
      <p:sp>
        <p:nvSpPr>
          <p:cNvPr id="14340" name="Content Placeholder 5">
            <a:extLst>
              <a:ext uri="{FF2B5EF4-FFF2-40B4-BE49-F238E27FC236}">
                <a16:creationId xmlns:a16="http://schemas.microsoft.com/office/drawing/2014/main" id="{436BCD3D-3FD8-47B0-8916-F0611145DF2D}"/>
              </a:ext>
            </a:extLst>
          </p:cNvPr>
          <p:cNvSpPr>
            <a:spLocks noGrp="1"/>
          </p:cNvSpPr>
          <p:nvPr>
            <p:ph sz="quarter" idx="20"/>
          </p:nvPr>
        </p:nvSpPr>
        <p:spPr bwMode="auto">
          <a:xfrm>
            <a:off x="1095375" y="1441450"/>
            <a:ext cx="3424238"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a:lnSpc>
                <a:spcPts val="2463"/>
              </a:lnSpc>
              <a:spcBef>
                <a:spcPct val="0"/>
              </a:spcBef>
              <a:spcAft>
                <a:spcPct val="0"/>
              </a:spcAft>
              <a:buClr>
                <a:srgbClr val="CA004A"/>
              </a:buClr>
              <a:buFont typeface="Arial" panose="020B0604020202020204" pitchFamily="34" charset="0"/>
              <a:buChar char="•"/>
            </a:pPr>
            <a:r>
              <a:rPr lang="en-US" altLang="en-US"/>
              <a:t>Haiti is located in the Caribbean.</a:t>
            </a:r>
          </a:p>
          <a:p>
            <a:pPr marL="285750" indent="-285750">
              <a:lnSpc>
                <a:spcPts val="2463"/>
              </a:lnSpc>
              <a:spcBef>
                <a:spcPct val="0"/>
              </a:spcBef>
              <a:spcAft>
                <a:spcPct val="0"/>
              </a:spcAft>
              <a:buClr>
                <a:srgbClr val="CA004A"/>
              </a:buClr>
              <a:buFont typeface="Arial" panose="020B0604020202020204" pitchFamily="34" charset="0"/>
              <a:buChar char="•"/>
            </a:pPr>
            <a:r>
              <a:rPr lang="en-US" altLang="en-US"/>
              <a:t>It is a very poor country with a population of 10 million.</a:t>
            </a:r>
          </a:p>
          <a:p>
            <a:pPr marL="285750" indent="-285750">
              <a:lnSpc>
                <a:spcPts val="2463"/>
              </a:lnSpc>
              <a:spcBef>
                <a:spcPct val="0"/>
              </a:spcBef>
              <a:spcAft>
                <a:spcPct val="0"/>
              </a:spcAft>
              <a:buClr>
                <a:srgbClr val="CA004A"/>
              </a:buClr>
              <a:buFont typeface="Arial" panose="020B0604020202020204" pitchFamily="34" charset="0"/>
              <a:buChar char="•"/>
            </a:pPr>
            <a:r>
              <a:rPr lang="en-US" altLang="en-US"/>
              <a:t>Its capital Port-au-Prince was struck by an earthquake that reached 7.0 on the Richter scale.</a:t>
            </a:r>
          </a:p>
          <a:p>
            <a:pPr marL="285750" indent="-285750">
              <a:lnSpc>
                <a:spcPts val="2463"/>
              </a:lnSpc>
              <a:spcBef>
                <a:spcPct val="0"/>
              </a:spcBef>
              <a:spcAft>
                <a:spcPct val="0"/>
              </a:spcAft>
              <a:buClr>
                <a:srgbClr val="CA004A"/>
              </a:buClr>
              <a:buFont typeface="Arial" panose="020B0604020202020204" pitchFamily="34" charset="0"/>
              <a:buChar char="•"/>
            </a:pPr>
            <a:r>
              <a:rPr lang="en-US" altLang="en-US"/>
              <a:t>Much of the city was reduced to rubble.</a:t>
            </a:r>
          </a:p>
          <a:p>
            <a:pPr marL="285750" indent="-285750">
              <a:lnSpc>
                <a:spcPts val="2463"/>
              </a:lnSpc>
              <a:spcBef>
                <a:spcPct val="0"/>
              </a:spcBef>
              <a:spcAft>
                <a:spcPct val="0"/>
              </a:spcAft>
              <a:buFont typeface="Arial" panose="020B0604020202020204" pitchFamily="34" charset="0"/>
              <a:buChar char="•"/>
            </a:pPr>
            <a:endParaRPr lang="en-US" altLang="en-US"/>
          </a:p>
        </p:txBody>
      </p:sp>
      <p:sp>
        <p:nvSpPr>
          <p:cNvPr id="14341" name="Text Placeholder 6">
            <a:extLst>
              <a:ext uri="{FF2B5EF4-FFF2-40B4-BE49-F238E27FC236}">
                <a16:creationId xmlns:a16="http://schemas.microsoft.com/office/drawing/2014/main" id="{86CCA17D-EBA6-49F1-9895-C63107734BC5}"/>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a:solidFill>
                  <a:schemeClr val="tx1"/>
                </a:solidFill>
                <a:latin typeface="Calibri" panose="020F0502020204030204" pitchFamily="34" charset="0"/>
                <a:ea typeface="MS PGothic" panose="020B0600070205080204" pitchFamily="34" charset="-128"/>
              </a:defRPr>
            </a:lvl1pPr>
            <a:lvl2pPr>
              <a:defRPr sz="2100">
                <a:solidFill>
                  <a:schemeClr val="tx1"/>
                </a:solidFill>
                <a:latin typeface="Calibri" panose="020F0502020204030204" pitchFamily="34" charset="0"/>
                <a:ea typeface="MS PGothic" panose="020B0600070205080204" pitchFamily="34" charset="-128"/>
              </a:defRPr>
            </a:lvl2pPr>
            <a:lvl3pPr marL="1042988">
              <a:defRPr sz="2100">
                <a:solidFill>
                  <a:schemeClr val="tx1"/>
                </a:solidFill>
                <a:latin typeface="Calibri" panose="020F0502020204030204" pitchFamily="34" charset="0"/>
                <a:ea typeface="MS PGothic" panose="020B0600070205080204" pitchFamily="34" charset="-128"/>
              </a:defRPr>
            </a:lvl3pPr>
            <a:lvl4pPr>
              <a:defRPr sz="2100">
                <a:solidFill>
                  <a:schemeClr val="tx1"/>
                </a:solidFill>
                <a:latin typeface="Calibri" panose="020F0502020204030204" pitchFamily="34" charset="0"/>
                <a:ea typeface="MS PGothic" panose="020B0600070205080204" pitchFamily="34" charset="-128"/>
              </a:defRPr>
            </a:lvl4pPr>
            <a:lvl5pPr marL="2085975">
              <a:defRPr sz="2100">
                <a:solidFill>
                  <a:schemeClr val="tx1"/>
                </a:solidFill>
                <a:latin typeface="Calibri" panose="020F0502020204030204" pitchFamily="34" charset="0"/>
                <a:ea typeface="MS PGothic" panose="020B0600070205080204" pitchFamily="34" charset="-128"/>
              </a:defRPr>
            </a:lvl5pPr>
            <a:lvl6pPr marL="25431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0003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575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9147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endParaRPr lang="en-US" altLang="en-US" sz="1200">
              <a:solidFill>
                <a:srgbClr val="CA004A"/>
              </a:solidFill>
              <a:latin typeface="Arial" panose="020B0604020202020204" pitchFamily="34" charset="0"/>
            </a:endParaRPr>
          </a:p>
        </p:txBody>
      </p:sp>
      <p:pic>
        <p:nvPicPr>
          <p:cNvPr id="14342" name="Picture 3">
            <a:extLst>
              <a:ext uri="{FF2B5EF4-FFF2-40B4-BE49-F238E27FC236}">
                <a16:creationId xmlns:a16="http://schemas.microsoft.com/office/drawing/2014/main" id="{1F2F7BC4-6231-4203-9A76-65945EEC1C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9788" y="1441450"/>
            <a:ext cx="603885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Placeholder 1">
            <a:extLst>
              <a:ext uri="{FF2B5EF4-FFF2-40B4-BE49-F238E27FC236}">
                <a16:creationId xmlns:a16="http://schemas.microsoft.com/office/drawing/2014/main" id="{DAB6010F-5B18-4470-B815-0CF4912748C3}"/>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CBB943A7-7297-4C8C-9BB3-2173C0B4A2E8}"/>
              </a:ext>
            </a:extLst>
          </p:cNvPr>
          <p:cNvSpPr>
            <a:spLocks noGrp="1"/>
          </p:cNvSpPr>
          <p:nvPr>
            <p:ph type="body" sz="quarter" idx="15"/>
          </p:nvPr>
        </p:nvSpPr>
        <p:spPr>
          <a:xfrm>
            <a:off x="0" y="811213"/>
            <a:ext cx="10688638" cy="468312"/>
          </a:xfrm>
        </p:spPr>
        <p:txBody>
          <a:bodyPr/>
          <a:lstStyle/>
          <a:p>
            <a:pPr>
              <a:defRPr/>
            </a:pPr>
            <a:r>
              <a:rPr lang="en-US" dirty="0"/>
              <a:t>Real World Geography: Haiti earthquake, 12 January 2010</a:t>
            </a:r>
          </a:p>
        </p:txBody>
      </p:sp>
      <p:sp>
        <p:nvSpPr>
          <p:cNvPr id="15364" name="Content Placeholder 3">
            <a:extLst>
              <a:ext uri="{FF2B5EF4-FFF2-40B4-BE49-F238E27FC236}">
                <a16:creationId xmlns:a16="http://schemas.microsoft.com/office/drawing/2014/main" id="{B8E65515-5B3D-40DF-8E1D-BCCF36A8689F}"/>
              </a:ext>
            </a:extLst>
          </p:cNvPr>
          <p:cNvSpPr>
            <a:spLocks noGrp="1"/>
          </p:cNvSpPr>
          <p:nvPr>
            <p:ph sz="quarter" idx="16"/>
          </p:nvPr>
        </p:nvSpPr>
        <p:spPr bwMode="auto">
          <a:xfrm>
            <a:off x="1095375" y="1441450"/>
            <a:ext cx="8464550" cy="927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ts val="2463"/>
              </a:lnSpc>
              <a:spcBef>
                <a:spcPct val="0"/>
              </a:spcBef>
              <a:spcAft>
                <a:spcPct val="0"/>
              </a:spcAft>
              <a:buFont typeface="Arial" panose="020B0604020202020204" pitchFamily="34" charset="0"/>
              <a:buNone/>
            </a:pPr>
            <a:r>
              <a:rPr lang="en-US" altLang="en-US"/>
              <a:t>Look at this image of collapsed houses in Haiti.</a:t>
            </a:r>
          </a:p>
        </p:txBody>
      </p:sp>
      <p:sp>
        <p:nvSpPr>
          <p:cNvPr id="15365" name="Text Placeholder 6">
            <a:extLst>
              <a:ext uri="{FF2B5EF4-FFF2-40B4-BE49-F238E27FC236}">
                <a16:creationId xmlns:a16="http://schemas.microsoft.com/office/drawing/2014/main" id="{CC562A67-68E7-4BE0-A6E3-CA26ED8A45BD}"/>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a:solidFill>
                  <a:schemeClr val="tx1"/>
                </a:solidFill>
                <a:latin typeface="Calibri" panose="020F0502020204030204" pitchFamily="34" charset="0"/>
                <a:ea typeface="MS PGothic" panose="020B0600070205080204" pitchFamily="34" charset="-128"/>
              </a:defRPr>
            </a:lvl1pPr>
            <a:lvl2pPr>
              <a:defRPr sz="2100">
                <a:solidFill>
                  <a:schemeClr val="tx1"/>
                </a:solidFill>
                <a:latin typeface="Calibri" panose="020F0502020204030204" pitchFamily="34" charset="0"/>
                <a:ea typeface="MS PGothic" panose="020B0600070205080204" pitchFamily="34" charset="-128"/>
              </a:defRPr>
            </a:lvl2pPr>
            <a:lvl3pPr marL="1042988">
              <a:defRPr sz="2100">
                <a:solidFill>
                  <a:schemeClr val="tx1"/>
                </a:solidFill>
                <a:latin typeface="Calibri" panose="020F0502020204030204" pitchFamily="34" charset="0"/>
                <a:ea typeface="MS PGothic" panose="020B0600070205080204" pitchFamily="34" charset="-128"/>
              </a:defRPr>
            </a:lvl3pPr>
            <a:lvl4pPr>
              <a:defRPr sz="2100">
                <a:solidFill>
                  <a:schemeClr val="tx1"/>
                </a:solidFill>
                <a:latin typeface="Calibri" panose="020F0502020204030204" pitchFamily="34" charset="0"/>
                <a:ea typeface="MS PGothic" panose="020B0600070205080204" pitchFamily="34" charset="-128"/>
              </a:defRPr>
            </a:lvl4pPr>
            <a:lvl5pPr marL="2085975">
              <a:defRPr sz="2100">
                <a:solidFill>
                  <a:schemeClr val="tx1"/>
                </a:solidFill>
                <a:latin typeface="Calibri" panose="020F0502020204030204" pitchFamily="34" charset="0"/>
                <a:ea typeface="MS PGothic" panose="020B0600070205080204" pitchFamily="34" charset="-128"/>
              </a:defRPr>
            </a:lvl5pPr>
            <a:lvl6pPr marL="25431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0003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575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9147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endParaRPr lang="en-US" altLang="en-US" sz="1200">
              <a:solidFill>
                <a:srgbClr val="CA004A"/>
              </a:solidFill>
              <a:latin typeface="Arial" panose="020B0604020202020204" pitchFamily="34" charset="0"/>
            </a:endParaRPr>
          </a:p>
        </p:txBody>
      </p:sp>
      <p:sp>
        <p:nvSpPr>
          <p:cNvPr id="15366" name="Content Placeholder 5">
            <a:extLst>
              <a:ext uri="{FF2B5EF4-FFF2-40B4-BE49-F238E27FC236}">
                <a16:creationId xmlns:a16="http://schemas.microsoft.com/office/drawing/2014/main" id="{25571375-394C-442E-951E-6A2EBAA76C00}"/>
              </a:ext>
            </a:extLst>
          </p:cNvPr>
          <p:cNvSpPr txBox="1">
            <a:spLocks/>
          </p:cNvSpPr>
          <p:nvPr/>
        </p:nvSpPr>
        <p:spPr bwMode="auto">
          <a:xfrm>
            <a:off x="1095375" y="1905000"/>
            <a:ext cx="3476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100">
                <a:solidFill>
                  <a:schemeClr val="tx1"/>
                </a:solidFill>
                <a:latin typeface="Calibri" panose="020F0502020204030204" pitchFamily="34" charset="0"/>
                <a:ea typeface="MS PGothic" panose="020B0600070205080204" pitchFamily="34" charset="-128"/>
              </a:defRPr>
            </a:lvl1pPr>
            <a:lvl2pPr marL="846138" indent="-325438">
              <a:defRPr sz="2100">
                <a:solidFill>
                  <a:schemeClr val="tx1"/>
                </a:solidFill>
                <a:latin typeface="Calibri" panose="020F0502020204030204" pitchFamily="34" charset="0"/>
                <a:ea typeface="MS PGothic" panose="020B0600070205080204" pitchFamily="34" charset="-128"/>
              </a:defRPr>
            </a:lvl2pPr>
            <a:lvl3pPr marL="1303338" indent="-260350">
              <a:defRPr sz="2100">
                <a:solidFill>
                  <a:schemeClr val="tx1"/>
                </a:solidFill>
                <a:latin typeface="Calibri" panose="020F0502020204030204" pitchFamily="34" charset="0"/>
                <a:ea typeface="MS PGothic" panose="020B0600070205080204" pitchFamily="34" charset="-128"/>
              </a:defRPr>
            </a:lvl3pPr>
            <a:lvl4pPr marL="1824038" indent="-260350">
              <a:defRPr sz="2100">
                <a:solidFill>
                  <a:schemeClr val="tx1"/>
                </a:solidFill>
                <a:latin typeface="Calibri" panose="020F0502020204030204" pitchFamily="34" charset="0"/>
                <a:ea typeface="MS PGothic" panose="020B0600070205080204" pitchFamily="34" charset="-128"/>
              </a:defRPr>
            </a:lvl4pPr>
            <a:lvl5pPr marL="2346325" indent="-260350">
              <a:defRPr sz="2100">
                <a:solidFill>
                  <a:schemeClr val="tx1"/>
                </a:solidFill>
                <a:latin typeface="Calibri" panose="020F0502020204030204" pitchFamily="34" charset="0"/>
                <a:ea typeface="MS PGothic" panose="020B0600070205080204" pitchFamily="34" charset="-128"/>
              </a:defRPr>
            </a:lvl5pPr>
            <a:lvl6pPr marL="28035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2607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7179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41751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eaLnBrk="1" hangingPunct="1">
              <a:lnSpc>
                <a:spcPts val="2463"/>
              </a:lnSpc>
              <a:buClr>
                <a:srgbClr val="CA004A"/>
              </a:buClr>
              <a:buFont typeface="Arial" panose="020B0604020202020204" pitchFamily="34" charset="0"/>
              <a:buAutoNum type="arabicPeriod"/>
            </a:pPr>
            <a:r>
              <a:rPr lang="en-US" altLang="en-US" sz="1800">
                <a:latin typeface="Arial" panose="020B0604020202020204" pitchFamily="34" charset="0"/>
                <a:ea typeface="Arial Hebrew Scholar"/>
                <a:cs typeface="Arial Hebrew Scholar"/>
              </a:rPr>
              <a:t>Why do you think these houses collapsed?</a:t>
            </a:r>
          </a:p>
          <a:p>
            <a:pPr eaLnBrk="1" hangingPunct="1">
              <a:lnSpc>
                <a:spcPts val="2463"/>
              </a:lnSpc>
              <a:buClr>
                <a:srgbClr val="CA004A"/>
              </a:buClr>
              <a:buFont typeface="Arial" panose="020B0604020202020204" pitchFamily="34" charset="0"/>
              <a:buAutoNum type="arabicPeriod"/>
            </a:pPr>
            <a:r>
              <a:rPr lang="en-US" altLang="en-US" sz="1800">
                <a:latin typeface="Arial" panose="020B0604020202020204" pitchFamily="34" charset="0"/>
                <a:ea typeface="Arial Hebrew Scholar"/>
                <a:cs typeface="Arial Hebrew Scholar"/>
              </a:rPr>
              <a:t>What is the </a:t>
            </a:r>
            <a:r>
              <a:rPr lang="en-US" altLang="en-US" sz="1800" b="1">
                <a:latin typeface="Arial" panose="020B0604020202020204" pitchFamily="34" charset="0"/>
                <a:ea typeface="Arial Hebrew Scholar"/>
                <a:cs typeface="Arial Hebrew Scholar"/>
              </a:rPr>
              <a:t>connection</a:t>
            </a:r>
            <a:r>
              <a:rPr lang="en-US" altLang="en-US" sz="1800">
                <a:latin typeface="Arial" panose="020B0604020202020204" pitchFamily="34" charset="0"/>
                <a:ea typeface="Arial Hebrew Scholar"/>
                <a:cs typeface="Arial Hebrew Scholar"/>
              </a:rPr>
              <a:t> between the quality of buildings and earthquake damage? </a:t>
            </a:r>
          </a:p>
        </p:txBody>
      </p:sp>
      <p:pic>
        <p:nvPicPr>
          <p:cNvPr id="15367" name="Picture 3">
            <a:extLst>
              <a:ext uri="{FF2B5EF4-FFF2-40B4-BE49-F238E27FC236}">
                <a16:creationId xmlns:a16="http://schemas.microsoft.com/office/drawing/2014/main" id="{68619885-6653-4B45-AA6E-C429D6E65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36763"/>
            <a:ext cx="5561013"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Placeholder 1">
            <a:extLst>
              <a:ext uri="{FF2B5EF4-FFF2-40B4-BE49-F238E27FC236}">
                <a16:creationId xmlns:a16="http://schemas.microsoft.com/office/drawing/2014/main" id="{AAA6E4BE-7E62-48ED-88E6-75B8E426358C}"/>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96B4385C-B09D-41CE-B02A-CE346EE51F49}"/>
              </a:ext>
            </a:extLst>
          </p:cNvPr>
          <p:cNvSpPr>
            <a:spLocks noGrp="1"/>
          </p:cNvSpPr>
          <p:nvPr>
            <p:ph type="body" sz="quarter" idx="15"/>
          </p:nvPr>
        </p:nvSpPr>
        <p:spPr>
          <a:xfrm>
            <a:off x="0" y="811213"/>
            <a:ext cx="10688638" cy="468312"/>
          </a:xfrm>
        </p:spPr>
        <p:txBody>
          <a:bodyPr/>
          <a:lstStyle/>
          <a:p>
            <a:pPr>
              <a:defRPr/>
            </a:pPr>
            <a:r>
              <a:rPr lang="en-US" dirty="0"/>
              <a:t>Real World Geography: Haiti earthquake, 12 January 2010</a:t>
            </a:r>
          </a:p>
        </p:txBody>
      </p:sp>
      <p:sp>
        <p:nvSpPr>
          <p:cNvPr id="17411" name="Content Placeholder 3">
            <a:extLst>
              <a:ext uri="{FF2B5EF4-FFF2-40B4-BE49-F238E27FC236}">
                <a16:creationId xmlns:a16="http://schemas.microsoft.com/office/drawing/2014/main" id="{4709FC92-FBE7-4B41-80A1-F36DBE74DD1C}"/>
              </a:ext>
            </a:extLst>
          </p:cNvPr>
          <p:cNvSpPr>
            <a:spLocks noGrp="1"/>
          </p:cNvSpPr>
          <p:nvPr>
            <p:ph sz="quarter" idx="16"/>
          </p:nvPr>
        </p:nvSpPr>
        <p:spPr bwMode="auto">
          <a:xfrm>
            <a:off x="1112838" y="1447800"/>
            <a:ext cx="8462962" cy="927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ts val="2463"/>
              </a:lnSpc>
              <a:spcBef>
                <a:spcPct val="0"/>
              </a:spcBef>
              <a:spcAft>
                <a:spcPct val="0"/>
              </a:spcAft>
              <a:buFont typeface="Arial" charset="0"/>
              <a:buNone/>
              <a:defRPr/>
            </a:pPr>
            <a:r>
              <a:rPr lang="en-US" altLang="en-US" dirty="0">
                <a:solidFill>
                  <a:srgbClr val="CA004A"/>
                </a:solidFill>
                <a:ea typeface="MS PGothic" charset="-128"/>
              </a:rPr>
              <a:t>Social impact</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Poorly constructed houses collapsed and one million people were left homeless.</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230,000 people were killed.</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All Haiti’s hospitals were damaged or destroyed.</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A prison was destroyed, releasing 4,000 inmates. </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Water, electricity and sewerage systems were damaged.</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Poor sanitation led to an outbreak of waterborne diseases, e.g. cholera.</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Seaport and airport were destroyed, delaying aid agencies offering help.</a:t>
            </a:r>
          </a:p>
          <a:p>
            <a:pPr marL="285750" indent="-285750">
              <a:lnSpc>
                <a:spcPts val="2463"/>
              </a:lnSpc>
              <a:spcBef>
                <a:spcPct val="0"/>
              </a:spcBef>
              <a:spcAft>
                <a:spcPct val="0"/>
              </a:spcAft>
              <a:buClr>
                <a:srgbClr val="CA004A"/>
              </a:buClr>
              <a:buFont typeface="Arial" charset="0"/>
              <a:buChar char="•"/>
              <a:defRPr/>
            </a:pPr>
            <a:r>
              <a:rPr lang="en-US" altLang="en-US" dirty="0">
                <a:ea typeface="MS PGothic" charset="-128"/>
              </a:rPr>
              <a:t>Violence and looting broke out.</a:t>
            </a:r>
          </a:p>
          <a:p>
            <a:pPr>
              <a:lnSpc>
                <a:spcPts val="2463"/>
              </a:lnSpc>
              <a:spcBef>
                <a:spcPct val="0"/>
              </a:spcBef>
              <a:spcAft>
                <a:spcPct val="0"/>
              </a:spcAft>
              <a:buFont typeface="Arial" charset="0"/>
              <a:buNone/>
              <a:defRPr/>
            </a:pPr>
            <a:endParaRPr lang="en-US" altLang="en-US" dirty="0">
              <a:solidFill>
                <a:srgbClr val="CA004A"/>
              </a:solidFill>
              <a:ea typeface="MS PGothic" charset="-128"/>
            </a:endParaRPr>
          </a:p>
        </p:txBody>
      </p:sp>
      <p:sp>
        <p:nvSpPr>
          <p:cNvPr id="16389" name="Text Placeholder 6">
            <a:extLst>
              <a:ext uri="{FF2B5EF4-FFF2-40B4-BE49-F238E27FC236}">
                <a16:creationId xmlns:a16="http://schemas.microsoft.com/office/drawing/2014/main" id="{DD21FE08-77D4-4AAD-9B93-13148EBCD3C7}"/>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a:solidFill>
                  <a:schemeClr val="tx1"/>
                </a:solidFill>
                <a:latin typeface="Calibri" panose="020F0502020204030204" pitchFamily="34" charset="0"/>
                <a:ea typeface="MS PGothic" panose="020B0600070205080204" pitchFamily="34" charset="-128"/>
              </a:defRPr>
            </a:lvl1pPr>
            <a:lvl2pPr>
              <a:defRPr sz="2100">
                <a:solidFill>
                  <a:schemeClr val="tx1"/>
                </a:solidFill>
                <a:latin typeface="Calibri" panose="020F0502020204030204" pitchFamily="34" charset="0"/>
                <a:ea typeface="MS PGothic" panose="020B0600070205080204" pitchFamily="34" charset="-128"/>
              </a:defRPr>
            </a:lvl2pPr>
            <a:lvl3pPr marL="1042988">
              <a:defRPr sz="2100">
                <a:solidFill>
                  <a:schemeClr val="tx1"/>
                </a:solidFill>
                <a:latin typeface="Calibri" panose="020F0502020204030204" pitchFamily="34" charset="0"/>
                <a:ea typeface="MS PGothic" panose="020B0600070205080204" pitchFamily="34" charset="-128"/>
              </a:defRPr>
            </a:lvl3pPr>
            <a:lvl4pPr>
              <a:defRPr sz="2100">
                <a:solidFill>
                  <a:schemeClr val="tx1"/>
                </a:solidFill>
                <a:latin typeface="Calibri" panose="020F0502020204030204" pitchFamily="34" charset="0"/>
                <a:ea typeface="MS PGothic" panose="020B0600070205080204" pitchFamily="34" charset="-128"/>
              </a:defRPr>
            </a:lvl4pPr>
            <a:lvl5pPr marL="2085975">
              <a:defRPr sz="2100">
                <a:solidFill>
                  <a:schemeClr val="tx1"/>
                </a:solidFill>
                <a:latin typeface="Calibri" panose="020F0502020204030204" pitchFamily="34" charset="0"/>
                <a:ea typeface="MS PGothic" panose="020B0600070205080204" pitchFamily="34" charset="-128"/>
              </a:defRPr>
            </a:lvl5pPr>
            <a:lvl6pPr marL="25431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0003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575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9147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endParaRPr lang="en-US" altLang="en-US" sz="1200">
              <a:solidFill>
                <a:srgbClr val="CA004A"/>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Placeholder 1">
            <a:extLst>
              <a:ext uri="{FF2B5EF4-FFF2-40B4-BE49-F238E27FC236}">
                <a16:creationId xmlns:a16="http://schemas.microsoft.com/office/drawing/2014/main" id="{5927BB9C-0AB0-4499-BACD-6DD2794FECCB}"/>
              </a:ext>
            </a:extLst>
          </p:cNvPr>
          <p:cNvSpPr>
            <a:spLocks noGrp="1" noChangeArrowheads="1"/>
          </p:cNvSpPr>
          <p:nvPr>
            <p:ph type="body" sz="quarter" idx="14"/>
          </p:nvPr>
        </p:nvSpPr>
        <p:spPr bwMode="auto">
          <a:xfrm>
            <a:off x="0" y="217488"/>
            <a:ext cx="7199313" cy="47148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539750">
              <a:spcBef>
                <a:spcPct val="0"/>
              </a:spcBef>
              <a:buFont typeface="Arial" charset="0"/>
              <a:buNone/>
              <a:defRPr/>
            </a:pPr>
            <a:r>
              <a:rPr lang="en-US" altLang="en-US" dirty="0">
                <a:ea typeface="Muli" charset="0"/>
                <a:cs typeface="Muli" charset="0"/>
              </a:rPr>
              <a:t>Earthquakes part 2</a:t>
            </a:r>
          </a:p>
        </p:txBody>
      </p:sp>
      <p:sp>
        <p:nvSpPr>
          <p:cNvPr id="3" name="Text Placeholder 2">
            <a:extLst>
              <a:ext uri="{FF2B5EF4-FFF2-40B4-BE49-F238E27FC236}">
                <a16:creationId xmlns:a16="http://schemas.microsoft.com/office/drawing/2014/main" id="{168EF5A6-6652-4BC7-B0C7-81E4410F4430}"/>
              </a:ext>
            </a:extLst>
          </p:cNvPr>
          <p:cNvSpPr>
            <a:spLocks noGrp="1"/>
          </p:cNvSpPr>
          <p:nvPr>
            <p:ph type="body" sz="quarter" idx="15"/>
          </p:nvPr>
        </p:nvSpPr>
        <p:spPr>
          <a:xfrm>
            <a:off x="0" y="811213"/>
            <a:ext cx="10688638" cy="468312"/>
          </a:xfrm>
        </p:spPr>
        <p:txBody>
          <a:bodyPr/>
          <a:lstStyle/>
          <a:p>
            <a:pPr>
              <a:defRPr/>
            </a:pPr>
            <a:r>
              <a:rPr lang="en-US" dirty="0"/>
              <a:t>Real World Geography: Haiti earthquake, 12 January 2010</a:t>
            </a:r>
          </a:p>
        </p:txBody>
      </p:sp>
      <p:sp>
        <p:nvSpPr>
          <p:cNvPr id="17412" name="Content Placeholder 3">
            <a:extLst>
              <a:ext uri="{FF2B5EF4-FFF2-40B4-BE49-F238E27FC236}">
                <a16:creationId xmlns:a16="http://schemas.microsoft.com/office/drawing/2014/main" id="{8FA6DF53-27A2-464F-890E-A0735E2E0329}"/>
              </a:ext>
            </a:extLst>
          </p:cNvPr>
          <p:cNvSpPr>
            <a:spLocks noGrp="1"/>
          </p:cNvSpPr>
          <p:nvPr>
            <p:ph sz="quarter" idx="16"/>
          </p:nvPr>
        </p:nvSpPr>
        <p:spPr bwMode="auto">
          <a:xfrm>
            <a:off x="1095375" y="1439863"/>
            <a:ext cx="387032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ts val="2463"/>
              </a:lnSpc>
              <a:spcBef>
                <a:spcPct val="0"/>
              </a:spcBef>
              <a:spcAft>
                <a:spcPct val="0"/>
              </a:spcAft>
              <a:buFont typeface="Arial" panose="020B0604020202020204" pitchFamily="34" charset="0"/>
              <a:buNone/>
            </a:pPr>
            <a:r>
              <a:rPr lang="en-US" altLang="en-US"/>
              <a:t>Look at the image below showing Haiti’s main port at Port-au-Prince after the earthquake.</a:t>
            </a:r>
          </a:p>
        </p:txBody>
      </p:sp>
      <p:sp>
        <p:nvSpPr>
          <p:cNvPr id="17413" name="Text Placeholder 6">
            <a:extLst>
              <a:ext uri="{FF2B5EF4-FFF2-40B4-BE49-F238E27FC236}">
                <a16:creationId xmlns:a16="http://schemas.microsoft.com/office/drawing/2014/main" id="{70EA3DE0-BE53-4005-915C-841B75D529E1}"/>
              </a:ext>
            </a:extLst>
          </p:cNvPr>
          <p:cNvSpPr txBox="1">
            <a:spLocks/>
          </p:cNvSpPr>
          <p:nvPr/>
        </p:nvSpPr>
        <p:spPr bwMode="auto">
          <a:xfrm>
            <a:off x="3641725" y="7019925"/>
            <a:ext cx="575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100">
                <a:solidFill>
                  <a:schemeClr val="tx1"/>
                </a:solidFill>
                <a:latin typeface="Calibri" panose="020F0502020204030204" pitchFamily="34" charset="0"/>
                <a:ea typeface="MS PGothic" panose="020B0600070205080204" pitchFamily="34" charset="-128"/>
              </a:defRPr>
            </a:lvl1pPr>
            <a:lvl2pPr>
              <a:defRPr sz="2100">
                <a:solidFill>
                  <a:schemeClr val="tx1"/>
                </a:solidFill>
                <a:latin typeface="Calibri" panose="020F0502020204030204" pitchFamily="34" charset="0"/>
                <a:ea typeface="MS PGothic" panose="020B0600070205080204" pitchFamily="34" charset="-128"/>
              </a:defRPr>
            </a:lvl2pPr>
            <a:lvl3pPr marL="1042988">
              <a:defRPr sz="2100">
                <a:solidFill>
                  <a:schemeClr val="tx1"/>
                </a:solidFill>
                <a:latin typeface="Calibri" panose="020F0502020204030204" pitchFamily="34" charset="0"/>
                <a:ea typeface="MS PGothic" panose="020B0600070205080204" pitchFamily="34" charset="-128"/>
              </a:defRPr>
            </a:lvl3pPr>
            <a:lvl4pPr>
              <a:defRPr sz="2100">
                <a:solidFill>
                  <a:schemeClr val="tx1"/>
                </a:solidFill>
                <a:latin typeface="Calibri" panose="020F0502020204030204" pitchFamily="34" charset="0"/>
                <a:ea typeface="MS PGothic" panose="020B0600070205080204" pitchFamily="34" charset="-128"/>
              </a:defRPr>
            </a:lvl4pPr>
            <a:lvl5pPr marL="2085975">
              <a:defRPr sz="2100">
                <a:solidFill>
                  <a:schemeClr val="tx1"/>
                </a:solidFill>
                <a:latin typeface="Calibri" panose="020F0502020204030204" pitchFamily="34" charset="0"/>
                <a:ea typeface="MS PGothic" panose="020B0600070205080204" pitchFamily="34" charset="-128"/>
              </a:defRPr>
            </a:lvl5pPr>
            <a:lvl6pPr marL="25431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0003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575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914775" indent="-255588"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endParaRPr lang="en-US" altLang="en-US" sz="1200">
              <a:solidFill>
                <a:srgbClr val="CA004A"/>
              </a:solidFill>
              <a:latin typeface="Arial" panose="020B0604020202020204" pitchFamily="34" charset="0"/>
            </a:endParaRPr>
          </a:p>
        </p:txBody>
      </p:sp>
      <p:sp>
        <p:nvSpPr>
          <p:cNvPr id="17414" name="Content Placeholder 5">
            <a:extLst>
              <a:ext uri="{FF2B5EF4-FFF2-40B4-BE49-F238E27FC236}">
                <a16:creationId xmlns:a16="http://schemas.microsoft.com/office/drawing/2014/main" id="{C77667AF-8A70-443A-9FD7-0F8825BFE67A}"/>
              </a:ext>
            </a:extLst>
          </p:cNvPr>
          <p:cNvSpPr txBox="1">
            <a:spLocks/>
          </p:cNvSpPr>
          <p:nvPr/>
        </p:nvSpPr>
        <p:spPr bwMode="auto">
          <a:xfrm>
            <a:off x="1095375" y="2598738"/>
            <a:ext cx="3476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100">
                <a:solidFill>
                  <a:schemeClr val="tx1"/>
                </a:solidFill>
                <a:latin typeface="Calibri" panose="020F0502020204030204" pitchFamily="34" charset="0"/>
                <a:ea typeface="MS PGothic" panose="020B0600070205080204" pitchFamily="34" charset="-128"/>
              </a:defRPr>
            </a:lvl1pPr>
            <a:lvl2pPr marL="846138" indent="-325438">
              <a:defRPr sz="2100">
                <a:solidFill>
                  <a:schemeClr val="tx1"/>
                </a:solidFill>
                <a:latin typeface="Calibri" panose="020F0502020204030204" pitchFamily="34" charset="0"/>
                <a:ea typeface="MS PGothic" panose="020B0600070205080204" pitchFamily="34" charset="-128"/>
              </a:defRPr>
            </a:lvl2pPr>
            <a:lvl3pPr marL="1303338" indent="-260350">
              <a:defRPr sz="2100">
                <a:solidFill>
                  <a:schemeClr val="tx1"/>
                </a:solidFill>
                <a:latin typeface="Calibri" panose="020F0502020204030204" pitchFamily="34" charset="0"/>
                <a:ea typeface="MS PGothic" panose="020B0600070205080204" pitchFamily="34" charset="-128"/>
              </a:defRPr>
            </a:lvl3pPr>
            <a:lvl4pPr marL="1824038" indent="-260350">
              <a:defRPr sz="2100">
                <a:solidFill>
                  <a:schemeClr val="tx1"/>
                </a:solidFill>
                <a:latin typeface="Calibri" panose="020F0502020204030204" pitchFamily="34" charset="0"/>
                <a:ea typeface="MS PGothic" panose="020B0600070205080204" pitchFamily="34" charset="-128"/>
              </a:defRPr>
            </a:lvl4pPr>
            <a:lvl5pPr marL="2346325" indent="-260350">
              <a:defRPr sz="2100">
                <a:solidFill>
                  <a:schemeClr val="tx1"/>
                </a:solidFill>
                <a:latin typeface="Calibri" panose="020F0502020204030204" pitchFamily="34" charset="0"/>
                <a:ea typeface="MS PGothic" panose="020B0600070205080204" pitchFamily="34" charset="-128"/>
              </a:defRPr>
            </a:lvl5pPr>
            <a:lvl6pPr marL="28035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32607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7179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4175125" indent="-260350" defTabSz="520700"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pPr eaLnBrk="1" hangingPunct="1">
              <a:lnSpc>
                <a:spcPts val="2463"/>
              </a:lnSpc>
              <a:buClr>
                <a:srgbClr val="CA004A"/>
              </a:buClr>
              <a:buFont typeface="Arial" panose="020B0604020202020204" pitchFamily="34" charset="0"/>
              <a:buAutoNum type="arabicPeriod"/>
            </a:pPr>
            <a:r>
              <a:rPr lang="en-US" altLang="en-US" sz="1800">
                <a:latin typeface="Arial" panose="020B0604020202020204" pitchFamily="34" charset="0"/>
                <a:ea typeface="Arial Hebrew Scholar"/>
                <a:cs typeface="Arial Hebrew Scholar"/>
              </a:rPr>
              <a:t>D</a:t>
            </a:r>
            <a:r>
              <a:rPr lang="en-US" altLang="en-US" sz="1800">
                <a:latin typeface="Arial" panose="020B0604020202020204" pitchFamily="34" charset="0"/>
              </a:rPr>
              <a:t>escribe the damage shown in the photograph.</a:t>
            </a:r>
          </a:p>
          <a:p>
            <a:pPr eaLnBrk="1" hangingPunct="1">
              <a:lnSpc>
                <a:spcPts val="2463"/>
              </a:lnSpc>
              <a:buClr>
                <a:srgbClr val="CA004A"/>
              </a:buClr>
              <a:buFont typeface="Arial" panose="020B0604020202020204" pitchFamily="34" charset="0"/>
              <a:buAutoNum type="arabicPeriod"/>
            </a:pPr>
            <a:r>
              <a:rPr lang="en-US" altLang="en-US" sz="1800">
                <a:latin typeface="Arial" panose="020B0604020202020204" pitchFamily="34" charset="0"/>
              </a:rPr>
              <a:t>What were the </a:t>
            </a:r>
            <a:r>
              <a:rPr lang="en-US" altLang="en-US" sz="1800" b="1">
                <a:latin typeface="Arial" panose="020B0604020202020204" pitchFamily="34" charset="0"/>
              </a:rPr>
              <a:t>implications </a:t>
            </a:r>
            <a:r>
              <a:rPr lang="en-US" altLang="en-US" sz="1800">
                <a:latin typeface="Arial" panose="020B0604020202020204" pitchFamily="34" charset="0"/>
              </a:rPr>
              <a:t>of the destruction of the port for Haiti?</a:t>
            </a:r>
          </a:p>
        </p:txBody>
      </p:sp>
      <p:pic>
        <p:nvPicPr>
          <p:cNvPr id="17415" name="Picture 1">
            <a:extLst>
              <a:ext uri="{FF2B5EF4-FFF2-40B4-BE49-F238E27FC236}">
                <a16:creationId xmlns:a16="http://schemas.microsoft.com/office/drawing/2014/main" id="{51C99427-F030-4B86-9393-19E2259788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5700" y="1439863"/>
            <a:ext cx="5218113"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eneric P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9C0F2F2751E4D89316BDAA9FE730F" ma:contentTypeVersion="9" ma:contentTypeDescription="Create a new document." ma:contentTypeScope="" ma:versionID="29722f0db6237fca2c47587e0677b628">
  <xsd:schema xmlns:xsd="http://www.w3.org/2001/XMLSchema" xmlns:xs="http://www.w3.org/2001/XMLSchema" xmlns:p="http://schemas.microsoft.com/office/2006/metadata/properties" xmlns:ns2="37a15ebc-f898-4d17-b0a4-83545f0702c8" xmlns:ns3="b312e899-71bd-441b-bd11-01ed88b72bec" targetNamespace="http://schemas.microsoft.com/office/2006/metadata/properties" ma:root="true" ma:fieldsID="ed9126b593dfa3514ed489edd895d5a2" ns2:_="" ns3:_="">
    <xsd:import namespace="37a15ebc-f898-4d17-b0a4-83545f0702c8"/>
    <xsd:import namespace="b312e899-71bd-441b-bd11-01ed88b72b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15ebc-f898-4d17-b0a4-83545f0702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12e899-71bd-441b-bd11-01ed88b72b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6B4197-D744-4FE5-9F7D-4299A3EA2497}"/>
</file>

<file path=customXml/itemProps2.xml><?xml version="1.0" encoding="utf-8"?>
<ds:datastoreItem xmlns:ds="http://schemas.openxmlformats.org/officeDocument/2006/customXml" ds:itemID="{595ADA58-3E0C-4B90-93B0-68F1503C102A}"/>
</file>

<file path=customXml/itemProps3.xml><?xml version="1.0" encoding="utf-8"?>
<ds:datastoreItem xmlns:ds="http://schemas.openxmlformats.org/officeDocument/2006/customXml" ds:itemID="{4C08B47D-0843-4DEB-AABE-DB0CC11EE9CC}"/>
</file>

<file path=docProps/app.xml><?xml version="1.0" encoding="utf-8"?>
<Properties xmlns="http://schemas.openxmlformats.org/officeDocument/2006/extended-properties" xmlns:vt="http://schemas.openxmlformats.org/officeDocument/2006/docPropsVTypes">
  <Template>Generic PP.pot</Template>
  <TotalTime>481</TotalTime>
  <Words>757</Words>
  <Application>Microsoft Office PowerPoint</Application>
  <PresentationFormat>Custom</PresentationFormat>
  <Paragraphs>86</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MS PGothic</vt:lpstr>
      <vt:lpstr>Arial</vt:lpstr>
      <vt:lpstr>Muli</vt:lpstr>
      <vt:lpstr>Arial Hebrew Scholar</vt:lpstr>
      <vt:lpstr>Generic PP</vt:lpstr>
      <vt:lpstr>Strand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Folens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Juliette OGorman</dc:creator>
  <cp:lastModifiedBy>Frank MacBride</cp:lastModifiedBy>
  <cp:revision>91</cp:revision>
  <dcterms:created xsi:type="dcterms:W3CDTF">2015-10-12T11:22:00Z</dcterms:created>
  <dcterms:modified xsi:type="dcterms:W3CDTF">2018-01-31T18:27:30Z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0x010100BD89C0F2F2751E4D89316BDAA9FE730F</vt:lpwstr>
  </property>
</Properties>
</file>