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4" r:id="rId1"/>
    <p:sldMasterId id="2147483747" r:id="rId2"/>
  </p:sldMasterIdLst>
  <p:notesMasterIdLst>
    <p:notesMasterId r:id="rId65"/>
  </p:notesMasterIdLst>
  <p:sldIdLst>
    <p:sldId id="318" r:id="rId3"/>
    <p:sldId id="352" r:id="rId4"/>
    <p:sldId id="488" r:id="rId5"/>
    <p:sldId id="366" r:id="rId6"/>
    <p:sldId id="496" r:id="rId7"/>
    <p:sldId id="383" r:id="rId8"/>
    <p:sldId id="384" r:id="rId9"/>
    <p:sldId id="385" r:id="rId10"/>
    <p:sldId id="489" r:id="rId11"/>
    <p:sldId id="386" r:id="rId12"/>
    <p:sldId id="388" r:id="rId13"/>
    <p:sldId id="387" r:id="rId14"/>
    <p:sldId id="389" r:id="rId15"/>
    <p:sldId id="390" r:id="rId16"/>
    <p:sldId id="404" r:id="rId17"/>
    <p:sldId id="405" r:id="rId18"/>
    <p:sldId id="490" r:id="rId19"/>
    <p:sldId id="406" r:id="rId20"/>
    <p:sldId id="407" r:id="rId21"/>
    <p:sldId id="408" r:id="rId22"/>
    <p:sldId id="431" r:id="rId23"/>
    <p:sldId id="409" r:id="rId24"/>
    <p:sldId id="432" r:id="rId25"/>
    <p:sldId id="410" r:id="rId26"/>
    <p:sldId id="411" r:id="rId27"/>
    <p:sldId id="433" r:id="rId28"/>
    <p:sldId id="491" r:id="rId29"/>
    <p:sldId id="412" r:id="rId30"/>
    <p:sldId id="460" r:id="rId31"/>
    <p:sldId id="461" r:id="rId32"/>
    <p:sldId id="443" r:id="rId33"/>
    <p:sldId id="497" r:id="rId34"/>
    <p:sldId id="444" r:id="rId35"/>
    <p:sldId id="445" r:id="rId36"/>
    <p:sldId id="446" r:id="rId37"/>
    <p:sldId id="492" r:id="rId38"/>
    <p:sldId id="447" r:id="rId39"/>
    <p:sldId id="448" r:id="rId40"/>
    <p:sldId id="449" r:id="rId41"/>
    <p:sldId id="450" r:id="rId42"/>
    <p:sldId id="451" r:id="rId43"/>
    <p:sldId id="452" r:id="rId44"/>
    <p:sldId id="493" r:id="rId45"/>
    <p:sldId id="453" r:id="rId46"/>
    <p:sldId id="471" r:id="rId47"/>
    <p:sldId id="462" r:id="rId48"/>
    <p:sldId id="463" r:id="rId49"/>
    <p:sldId id="464" r:id="rId50"/>
    <p:sldId id="494" r:id="rId51"/>
    <p:sldId id="465" r:id="rId52"/>
    <p:sldId id="472" r:id="rId53"/>
    <p:sldId id="473" r:id="rId54"/>
    <p:sldId id="474" r:id="rId55"/>
    <p:sldId id="475" r:id="rId56"/>
    <p:sldId id="495" r:id="rId57"/>
    <p:sldId id="486" r:id="rId58"/>
    <p:sldId id="487" r:id="rId59"/>
    <p:sldId id="477" r:id="rId60"/>
    <p:sldId id="478" r:id="rId61"/>
    <p:sldId id="479" r:id="rId62"/>
    <p:sldId id="480" r:id="rId63"/>
    <p:sldId id="466" r:id="rId6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A4184"/>
    <a:srgbClr val="60509E"/>
    <a:srgbClr val="5B499A"/>
    <a:srgbClr val="16568F"/>
    <a:srgbClr val="007C6B"/>
    <a:srgbClr val="B933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D3F988A-19A1-49A5-8DCE-2451063F5090}" v="97" dt="2024-03-30T13:30:43.318"/>
  </p1510:revLst>
</p1510:revInfo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–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–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001" autoAdjust="0"/>
    <p:restoredTop sz="96250"/>
  </p:normalViewPr>
  <p:slideViewPr>
    <p:cSldViewPr snapToGrid="0">
      <p:cViewPr varScale="1">
        <p:scale>
          <a:sx n="110" d="100"/>
          <a:sy n="110" d="100"/>
        </p:scale>
        <p:origin x="2142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312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presProps" Target="presProps.xml"/><Relationship Id="rId74" Type="http://schemas.openxmlformats.org/officeDocument/2006/relationships/customXml" Target="../customXml/item3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customXml" Target="../customXml/item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notesMaster" Target="notesMasters/notesMaster1.xml"/><Relationship Id="rId73" Type="http://schemas.openxmlformats.org/officeDocument/2006/relationships/customXml" Target="../customXml/item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71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nor Walker" userId="9e745111-8e3a-4b36-beec-6898a7e39431" providerId="ADAL" clId="{BD3F988A-19A1-49A5-8DCE-2451063F5090}"/>
    <pc:docChg chg="undo redo custSel addSld delSld modSld sldOrd">
      <pc:chgData name="Conor Walker" userId="9e745111-8e3a-4b36-beec-6898a7e39431" providerId="ADAL" clId="{BD3F988A-19A1-49A5-8DCE-2451063F5090}" dt="2024-04-04T12:46:08.721" v="2278" actId="14100"/>
      <pc:docMkLst>
        <pc:docMk/>
      </pc:docMkLst>
      <pc:sldChg chg="add del">
        <pc:chgData name="Conor Walker" userId="9e745111-8e3a-4b36-beec-6898a7e39431" providerId="ADAL" clId="{BD3F988A-19A1-49A5-8DCE-2451063F5090}" dt="2024-03-30T13:15:53.881" v="1346" actId="2696"/>
        <pc:sldMkLst>
          <pc:docMk/>
          <pc:sldMk cId="759363405" sldId="310"/>
        </pc:sldMkLst>
      </pc:sldChg>
      <pc:sldChg chg="modSp mod">
        <pc:chgData name="Conor Walker" userId="9e745111-8e3a-4b36-beec-6898a7e39431" providerId="ADAL" clId="{BD3F988A-19A1-49A5-8DCE-2451063F5090}" dt="2024-03-30T13:09:38.977" v="1062" actId="20577"/>
        <pc:sldMkLst>
          <pc:docMk/>
          <pc:sldMk cId="2171952444" sldId="318"/>
        </pc:sldMkLst>
        <pc:spChg chg="mod">
          <ac:chgData name="Conor Walker" userId="9e745111-8e3a-4b36-beec-6898a7e39431" providerId="ADAL" clId="{BD3F988A-19A1-49A5-8DCE-2451063F5090}" dt="2024-03-30T13:09:38.977" v="1062" actId="20577"/>
          <ac:spMkLst>
            <pc:docMk/>
            <pc:sldMk cId="2171952444" sldId="318"/>
            <ac:spMk id="2" creationId="{9EA11AD4-2D4C-5DA1-B44C-83392D662656}"/>
          </ac:spMkLst>
        </pc:spChg>
      </pc:sldChg>
      <pc:sldChg chg="del">
        <pc:chgData name="Conor Walker" userId="9e745111-8e3a-4b36-beec-6898a7e39431" providerId="ADAL" clId="{BD3F988A-19A1-49A5-8DCE-2451063F5090}" dt="2024-03-30T13:38:10.453" v="1544" actId="2696"/>
        <pc:sldMkLst>
          <pc:docMk/>
          <pc:sldMk cId="4164998661" sldId="319"/>
        </pc:sldMkLst>
      </pc:sldChg>
      <pc:sldChg chg="del">
        <pc:chgData name="Conor Walker" userId="9e745111-8e3a-4b36-beec-6898a7e39431" providerId="ADAL" clId="{BD3F988A-19A1-49A5-8DCE-2451063F5090}" dt="2024-03-30T13:38:10.453" v="1544" actId="2696"/>
        <pc:sldMkLst>
          <pc:docMk/>
          <pc:sldMk cId="1348459939" sldId="320"/>
        </pc:sldMkLst>
      </pc:sldChg>
      <pc:sldChg chg="del">
        <pc:chgData name="Conor Walker" userId="9e745111-8e3a-4b36-beec-6898a7e39431" providerId="ADAL" clId="{BD3F988A-19A1-49A5-8DCE-2451063F5090}" dt="2024-03-30T13:38:10.453" v="1544" actId="2696"/>
        <pc:sldMkLst>
          <pc:docMk/>
          <pc:sldMk cId="611674502" sldId="321"/>
        </pc:sldMkLst>
      </pc:sldChg>
      <pc:sldChg chg="del">
        <pc:chgData name="Conor Walker" userId="9e745111-8e3a-4b36-beec-6898a7e39431" providerId="ADAL" clId="{BD3F988A-19A1-49A5-8DCE-2451063F5090}" dt="2024-03-30T13:38:10.453" v="1544" actId="2696"/>
        <pc:sldMkLst>
          <pc:docMk/>
          <pc:sldMk cId="3631165590" sldId="322"/>
        </pc:sldMkLst>
      </pc:sldChg>
      <pc:sldChg chg="del">
        <pc:chgData name="Conor Walker" userId="9e745111-8e3a-4b36-beec-6898a7e39431" providerId="ADAL" clId="{BD3F988A-19A1-49A5-8DCE-2451063F5090}" dt="2024-03-30T13:38:10.453" v="1544" actId="2696"/>
        <pc:sldMkLst>
          <pc:docMk/>
          <pc:sldMk cId="3471692100" sldId="323"/>
        </pc:sldMkLst>
      </pc:sldChg>
      <pc:sldChg chg="del">
        <pc:chgData name="Conor Walker" userId="9e745111-8e3a-4b36-beec-6898a7e39431" providerId="ADAL" clId="{BD3F988A-19A1-49A5-8DCE-2451063F5090}" dt="2024-03-30T13:38:10.453" v="1544" actId="2696"/>
        <pc:sldMkLst>
          <pc:docMk/>
          <pc:sldMk cId="3701427721" sldId="324"/>
        </pc:sldMkLst>
      </pc:sldChg>
      <pc:sldChg chg="del">
        <pc:chgData name="Conor Walker" userId="9e745111-8e3a-4b36-beec-6898a7e39431" providerId="ADAL" clId="{BD3F988A-19A1-49A5-8DCE-2451063F5090}" dt="2024-03-30T13:38:10.453" v="1544" actId="2696"/>
        <pc:sldMkLst>
          <pc:docMk/>
          <pc:sldMk cId="3592121242" sldId="325"/>
        </pc:sldMkLst>
      </pc:sldChg>
      <pc:sldChg chg="del">
        <pc:chgData name="Conor Walker" userId="9e745111-8e3a-4b36-beec-6898a7e39431" providerId="ADAL" clId="{BD3F988A-19A1-49A5-8DCE-2451063F5090}" dt="2024-03-30T13:38:10.453" v="1544" actId="2696"/>
        <pc:sldMkLst>
          <pc:docMk/>
          <pc:sldMk cId="816225393" sldId="326"/>
        </pc:sldMkLst>
      </pc:sldChg>
      <pc:sldChg chg="del">
        <pc:chgData name="Conor Walker" userId="9e745111-8e3a-4b36-beec-6898a7e39431" providerId="ADAL" clId="{BD3F988A-19A1-49A5-8DCE-2451063F5090}" dt="2024-03-30T13:38:10.453" v="1544" actId="2696"/>
        <pc:sldMkLst>
          <pc:docMk/>
          <pc:sldMk cId="325108537" sldId="327"/>
        </pc:sldMkLst>
      </pc:sldChg>
      <pc:sldChg chg="del">
        <pc:chgData name="Conor Walker" userId="9e745111-8e3a-4b36-beec-6898a7e39431" providerId="ADAL" clId="{BD3F988A-19A1-49A5-8DCE-2451063F5090}" dt="2024-03-30T13:38:10.453" v="1544" actId="2696"/>
        <pc:sldMkLst>
          <pc:docMk/>
          <pc:sldMk cId="3479213572" sldId="328"/>
        </pc:sldMkLst>
      </pc:sldChg>
      <pc:sldChg chg="del">
        <pc:chgData name="Conor Walker" userId="9e745111-8e3a-4b36-beec-6898a7e39431" providerId="ADAL" clId="{BD3F988A-19A1-49A5-8DCE-2451063F5090}" dt="2024-03-30T13:38:10.453" v="1544" actId="2696"/>
        <pc:sldMkLst>
          <pc:docMk/>
          <pc:sldMk cId="3339994117" sldId="329"/>
        </pc:sldMkLst>
      </pc:sldChg>
      <pc:sldChg chg="del">
        <pc:chgData name="Conor Walker" userId="9e745111-8e3a-4b36-beec-6898a7e39431" providerId="ADAL" clId="{BD3F988A-19A1-49A5-8DCE-2451063F5090}" dt="2024-03-30T13:38:10.453" v="1544" actId="2696"/>
        <pc:sldMkLst>
          <pc:docMk/>
          <pc:sldMk cId="2237024054" sldId="330"/>
        </pc:sldMkLst>
      </pc:sldChg>
      <pc:sldChg chg="del">
        <pc:chgData name="Conor Walker" userId="9e745111-8e3a-4b36-beec-6898a7e39431" providerId="ADAL" clId="{BD3F988A-19A1-49A5-8DCE-2451063F5090}" dt="2024-03-30T13:38:10.453" v="1544" actId="2696"/>
        <pc:sldMkLst>
          <pc:docMk/>
          <pc:sldMk cId="3435639079" sldId="331"/>
        </pc:sldMkLst>
      </pc:sldChg>
      <pc:sldChg chg="del">
        <pc:chgData name="Conor Walker" userId="9e745111-8e3a-4b36-beec-6898a7e39431" providerId="ADAL" clId="{BD3F988A-19A1-49A5-8DCE-2451063F5090}" dt="2024-03-30T13:38:10.453" v="1544" actId="2696"/>
        <pc:sldMkLst>
          <pc:docMk/>
          <pc:sldMk cId="4266093875" sldId="332"/>
        </pc:sldMkLst>
      </pc:sldChg>
      <pc:sldChg chg="del">
        <pc:chgData name="Conor Walker" userId="9e745111-8e3a-4b36-beec-6898a7e39431" providerId="ADAL" clId="{BD3F988A-19A1-49A5-8DCE-2451063F5090}" dt="2024-03-30T13:38:10.453" v="1544" actId="2696"/>
        <pc:sldMkLst>
          <pc:docMk/>
          <pc:sldMk cId="4057066336" sldId="333"/>
        </pc:sldMkLst>
      </pc:sldChg>
      <pc:sldChg chg="del">
        <pc:chgData name="Conor Walker" userId="9e745111-8e3a-4b36-beec-6898a7e39431" providerId="ADAL" clId="{BD3F988A-19A1-49A5-8DCE-2451063F5090}" dt="2024-03-30T13:38:10.453" v="1544" actId="2696"/>
        <pc:sldMkLst>
          <pc:docMk/>
          <pc:sldMk cId="1940009894" sldId="334"/>
        </pc:sldMkLst>
      </pc:sldChg>
      <pc:sldChg chg="del">
        <pc:chgData name="Conor Walker" userId="9e745111-8e3a-4b36-beec-6898a7e39431" providerId="ADAL" clId="{BD3F988A-19A1-49A5-8DCE-2451063F5090}" dt="2024-03-30T13:38:10.453" v="1544" actId="2696"/>
        <pc:sldMkLst>
          <pc:docMk/>
          <pc:sldMk cId="3968519138" sldId="335"/>
        </pc:sldMkLst>
      </pc:sldChg>
      <pc:sldChg chg="del">
        <pc:chgData name="Conor Walker" userId="9e745111-8e3a-4b36-beec-6898a7e39431" providerId="ADAL" clId="{BD3F988A-19A1-49A5-8DCE-2451063F5090}" dt="2024-03-30T13:38:10.453" v="1544" actId="2696"/>
        <pc:sldMkLst>
          <pc:docMk/>
          <pc:sldMk cId="933964691" sldId="336"/>
        </pc:sldMkLst>
      </pc:sldChg>
      <pc:sldChg chg="del">
        <pc:chgData name="Conor Walker" userId="9e745111-8e3a-4b36-beec-6898a7e39431" providerId="ADAL" clId="{BD3F988A-19A1-49A5-8DCE-2451063F5090}" dt="2024-03-30T13:38:10.453" v="1544" actId="2696"/>
        <pc:sldMkLst>
          <pc:docMk/>
          <pc:sldMk cId="3095659590" sldId="337"/>
        </pc:sldMkLst>
      </pc:sldChg>
      <pc:sldChg chg="del">
        <pc:chgData name="Conor Walker" userId="9e745111-8e3a-4b36-beec-6898a7e39431" providerId="ADAL" clId="{BD3F988A-19A1-49A5-8DCE-2451063F5090}" dt="2024-03-30T13:38:10.453" v="1544" actId="2696"/>
        <pc:sldMkLst>
          <pc:docMk/>
          <pc:sldMk cId="1250489275" sldId="338"/>
        </pc:sldMkLst>
      </pc:sldChg>
      <pc:sldChg chg="del">
        <pc:chgData name="Conor Walker" userId="9e745111-8e3a-4b36-beec-6898a7e39431" providerId="ADAL" clId="{BD3F988A-19A1-49A5-8DCE-2451063F5090}" dt="2024-03-30T13:38:10.453" v="1544" actId="2696"/>
        <pc:sldMkLst>
          <pc:docMk/>
          <pc:sldMk cId="2473638732" sldId="339"/>
        </pc:sldMkLst>
      </pc:sldChg>
      <pc:sldChg chg="del">
        <pc:chgData name="Conor Walker" userId="9e745111-8e3a-4b36-beec-6898a7e39431" providerId="ADAL" clId="{BD3F988A-19A1-49A5-8DCE-2451063F5090}" dt="2024-03-30T13:38:10.453" v="1544" actId="2696"/>
        <pc:sldMkLst>
          <pc:docMk/>
          <pc:sldMk cId="3427342523" sldId="340"/>
        </pc:sldMkLst>
      </pc:sldChg>
      <pc:sldChg chg="del">
        <pc:chgData name="Conor Walker" userId="9e745111-8e3a-4b36-beec-6898a7e39431" providerId="ADAL" clId="{BD3F988A-19A1-49A5-8DCE-2451063F5090}" dt="2024-03-30T13:38:10.453" v="1544" actId="2696"/>
        <pc:sldMkLst>
          <pc:docMk/>
          <pc:sldMk cId="544672364" sldId="341"/>
        </pc:sldMkLst>
      </pc:sldChg>
      <pc:sldChg chg="del">
        <pc:chgData name="Conor Walker" userId="9e745111-8e3a-4b36-beec-6898a7e39431" providerId="ADAL" clId="{BD3F988A-19A1-49A5-8DCE-2451063F5090}" dt="2024-03-30T13:38:10.453" v="1544" actId="2696"/>
        <pc:sldMkLst>
          <pc:docMk/>
          <pc:sldMk cId="312345705" sldId="342"/>
        </pc:sldMkLst>
      </pc:sldChg>
      <pc:sldChg chg="del">
        <pc:chgData name="Conor Walker" userId="9e745111-8e3a-4b36-beec-6898a7e39431" providerId="ADAL" clId="{BD3F988A-19A1-49A5-8DCE-2451063F5090}" dt="2024-03-30T13:38:10.453" v="1544" actId="2696"/>
        <pc:sldMkLst>
          <pc:docMk/>
          <pc:sldMk cId="749785257" sldId="343"/>
        </pc:sldMkLst>
      </pc:sldChg>
      <pc:sldChg chg="del">
        <pc:chgData name="Conor Walker" userId="9e745111-8e3a-4b36-beec-6898a7e39431" providerId="ADAL" clId="{BD3F988A-19A1-49A5-8DCE-2451063F5090}" dt="2024-03-30T13:38:10.453" v="1544" actId="2696"/>
        <pc:sldMkLst>
          <pc:docMk/>
          <pc:sldMk cId="648417218" sldId="344"/>
        </pc:sldMkLst>
      </pc:sldChg>
      <pc:sldChg chg="del">
        <pc:chgData name="Conor Walker" userId="9e745111-8e3a-4b36-beec-6898a7e39431" providerId="ADAL" clId="{BD3F988A-19A1-49A5-8DCE-2451063F5090}" dt="2024-03-30T13:38:10.453" v="1544" actId="2696"/>
        <pc:sldMkLst>
          <pc:docMk/>
          <pc:sldMk cId="893702895" sldId="345"/>
        </pc:sldMkLst>
      </pc:sldChg>
      <pc:sldChg chg="del">
        <pc:chgData name="Conor Walker" userId="9e745111-8e3a-4b36-beec-6898a7e39431" providerId="ADAL" clId="{BD3F988A-19A1-49A5-8DCE-2451063F5090}" dt="2024-03-30T13:38:10.453" v="1544" actId="2696"/>
        <pc:sldMkLst>
          <pc:docMk/>
          <pc:sldMk cId="1915747388" sldId="346"/>
        </pc:sldMkLst>
      </pc:sldChg>
      <pc:sldChg chg="del">
        <pc:chgData name="Conor Walker" userId="9e745111-8e3a-4b36-beec-6898a7e39431" providerId="ADAL" clId="{BD3F988A-19A1-49A5-8DCE-2451063F5090}" dt="2024-03-30T13:38:10.453" v="1544" actId="2696"/>
        <pc:sldMkLst>
          <pc:docMk/>
          <pc:sldMk cId="821494063" sldId="347"/>
        </pc:sldMkLst>
      </pc:sldChg>
      <pc:sldChg chg="del">
        <pc:chgData name="Conor Walker" userId="9e745111-8e3a-4b36-beec-6898a7e39431" providerId="ADAL" clId="{BD3F988A-19A1-49A5-8DCE-2451063F5090}" dt="2024-03-30T13:38:10.453" v="1544" actId="2696"/>
        <pc:sldMkLst>
          <pc:docMk/>
          <pc:sldMk cId="264814768" sldId="348"/>
        </pc:sldMkLst>
      </pc:sldChg>
      <pc:sldChg chg="del">
        <pc:chgData name="Conor Walker" userId="9e745111-8e3a-4b36-beec-6898a7e39431" providerId="ADAL" clId="{BD3F988A-19A1-49A5-8DCE-2451063F5090}" dt="2024-03-30T13:38:10.453" v="1544" actId="2696"/>
        <pc:sldMkLst>
          <pc:docMk/>
          <pc:sldMk cId="1375883900" sldId="349"/>
        </pc:sldMkLst>
      </pc:sldChg>
      <pc:sldChg chg="del">
        <pc:chgData name="Conor Walker" userId="9e745111-8e3a-4b36-beec-6898a7e39431" providerId="ADAL" clId="{BD3F988A-19A1-49A5-8DCE-2451063F5090}" dt="2024-03-30T13:38:10.453" v="1544" actId="2696"/>
        <pc:sldMkLst>
          <pc:docMk/>
          <pc:sldMk cId="3049809750" sldId="350"/>
        </pc:sldMkLst>
      </pc:sldChg>
      <pc:sldChg chg="del">
        <pc:chgData name="Conor Walker" userId="9e745111-8e3a-4b36-beec-6898a7e39431" providerId="ADAL" clId="{BD3F988A-19A1-49A5-8DCE-2451063F5090}" dt="2024-03-30T13:38:10.453" v="1544" actId="2696"/>
        <pc:sldMkLst>
          <pc:docMk/>
          <pc:sldMk cId="2173720870" sldId="351"/>
        </pc:sldMkLst>
      </pc:sldChg>
      <pc:sldChg chg="delSp modSp del mod">
        <pc:chgData name="Conor Walker" userId="9e745111-8e3a-4b36-beec-6898a7e39431" providerId="ADAL" clId="{BD3F988A-19A1-49A5-8DCE-2451063F5090}" dt="2024-03-30T13:15:34.928" v="1344" actId="2696"/>
        <pc:sldMkLst>
          <pc:docMk/>
          <pc:sldMk cId="2161168213" sldId="352"/>
        </pc:sldMkLst>
        <pc:spChg chg="del mod">
          <ac:chgData name="Conor Walker" userId="9e745111-8e3a-4b36-beec-6898a7e39431" providerId="ADAL" clId="{BD3F988A-19A1-49A5-8DCE-2451063F5090}" dt="2024-03-30T13:13:16.885" v="1258" actId="478"/>
          <ac:spMkLst>
            <pc:docMk/>
            <pc:sldMk cId="2161168213" sldId="352"/>
            <ac:spMk id="4" creationId="{F21B2539-5FE6-4658-8ABE-4863690F2158}"/>
          </ac:spMkLst>
        </pc:spChg>
        <pc:graphicFrameChg chg="mod modGraphic">
          <ac:chgData name="Conor Walker" userId="9e745111-8e3a-4b36-beec-6898a7e39431" providerId="ADAL" clId="{BD3F988A-19A1-49A5-8DCE-2451063F5090}" dt="2024-03-30T13:15:07.356" v="1343" actId="20577"/>
          <ac:graphicFrameMkLst>
            <pc:docMk/>
            <pc:sldMk cId="2161168213" sldId="352"/>
            <ac:graphicFrameMk id="5" creationId="{22DDD27E-7801-0478-ADFB-AE7CCE6AC8E6}"/>
          </ac:graphicFrameMkLst>
        </pc:graphicFrameChg>
      </pc:sldChg>
      <pc:sldChg chg="modSp mod">
        <pc:chgData name="Conor Walker" userId="9e745111-8e3a-4b36-beec-6898a7e39431" providerId="ADAL" clId="{BD3F988A-19A1-49A5-8DCE-2451063F5090}" dt="2024-03-30T13:22:01.322" v="1424" actId="123"/>
        <pc:sldMkLst>
          <pc:docMk/>
          <pc:sldMk cId="3592213214" sldId="352"/>
        </pc:sldMkLst>
        <pc:graphicFrameChg chg="mod modGraphic">
          <ac:chgData name="Conor Walker" userId="9e745111-8e3a-4b36-beec-6898a7e39431" providerId="ADAL" clId="{BD3F988A-19A1-49A5-8DCE-2451063F5090}" dt="2024-03-30T13:22:01.322" v="1424" actId="123"/>
          <ac:graphicFrameMkLst>
            <pc:docMk/>
            <pc:sldMk cId="3592213214" sldId="352"/>
            <ac:graphicFrameMk id="5" creationId="{22DDD27E-7801-0478-ADFB-AE7CCE6AC8E6}"/>
          </ac:graphicFrameMkLst>
        </pc:graphicFrameChg>
      </pc:sldChg>
      <pc:sldChg chg="del">
        <pc:chgData name="Conor Walker" userId="9e745111-8e3a-4b36-beec-6898a7e39431" providerId="ADAL" clId="{BD3F988A-19A1-49A5-8DCE-2451063F5090}" dt="2024-03-30T13:38:10.453" v="1544" actId="2696"/>
        <pc:sldMkLst>
          <pc:docMk/>
          <pc:sldMk cId="1598392681" sldId="353"/>
        </pc:sldMkLst>
      </pc:sldChg>
      <pc:sldChg chg="del">
        <pc:chgData name="Conor Walker" userId="9e745111-8e3a-4b36-beec-6898a7e39431" providerId="ADAL" clId="{BD3F988A-19A1-49A5-8DCE-2451063F5090}" dt="2024-03-30T13:38:10.453" v="1544" actId="2696"/>
        <pc:sldMkLst>
          <pc:docMk/>
          <pc:sldMk cId="2619667498" sldId="354"/>
        </pc:sldMkLst>
      </pc:sldChg>
      <pc:sldChg chg="del">
        <pc:chgData name="Conor Walker" userId="9e745111-8e3a-4b36-beec-6898a7e39431" providerId="ADAL" clId="{BD3F988A-19A1-49A5-8DCE-2451063F5090}" dt="2024-03-30T13:38:10.453" v="1544" actId="2696"/>
        <pc:sldMkLst>
          <pc:docMk/>
          <pc:sldMk cId="2932662711" sldId="355"/>
        </pc:sldMkLst>
      </pc:sldChg>
      <pc:sldChg chg="del">
        <pc:chgData name="Conor Walker" userId="9e745111-8e3a-4b36-beec-6898a7e39431" providerId="ADAL" clId="{BD3F988A-19A1-49A5-8DCE-2451063F5090}" dt="2024-03-30T13:38:10.453" v="1544" actId="2696"/>
        <pc:sldMkLst>
          <pc:docMk/>
          <pc:sldMk cId="2980063066" sldId="356"/>
        </pc:sldMkLst>
      </pc:sldChg>
      <pc:sldChg chg="del">
        <pc:chgData name="Conor Walker" userId="9e745111-8e3a-4b36-beec-6898a7e39431" providerId="ADAL" clId="{BD3F988A-19A1-49A5-8DCE-2451063F5090}" dt="2024-03-30T13:38:10.453" v="1544" actId="2696"/>
        <pc:sldMkLst>
          <pc:docMk/>
          <pc:sldMk cId="4198438035" sldId="357"/>
        </pc:sldMkLst>
      </pc:sldChg>
      <pc:sldChg chg="del">
        <pc:chgData name="Conor Walker" userId="9e745111-8e3a-4b36-beec-6898a7e39431" providerId="ADAL" clId="{BD3F988A-19A1-49A5-8DCE-2451063F5090}" dt="2024-03-30T13:38:10.453" v="1544" actId="2696"/>
        <pc:sldMkLst>
          <pc:docMk/>
          <pc:sldMk cId="2168581870" sldId="358"/>
        </pc:sldMkLst>
      </pc:sldChg>
      <pc:sldChg chg="del">
        <pc:chgData name="Conor Walker" userId="9e745111-8e3a-4b36-beec-6898a7e39431" providerId="ADAL" clId="{BD3F988A-19A1-49A5-8DCE-2451063F5090}" dt="2024-03-30T13:38:10.453" v="1544" actId="2696"/>
        <pc:sldMkLst>
          <pc:docMk/>
          <pc:sldMk cId="1295227989" sldId="359"/>
        </pc:sldMkLst>
      </pc:sldChg>
      <pc:sldChg chg="del">
        <pc:chgData name="Conor Walker" userId="9e745111-8e3a-4b36-beec-6898a7e39431" providerId="ADAL" clId="{BD3F988A-19A1-49A5-8DCE-2451063F5090}" dt="2024-03-30T13:38:10.453" v="1544" actId="2696"/>
        <pc:sldMkLst>
          <pc:docMk/>
          <pc:sldMk cId="765950877" sldId="360"/>
        </pc:sldMkLst>
      </pc:sldChg>
      <pc:sldChg chg="del">
        <pc:chgData name="Conor Walker" userId="9e745111-8e3a-4b36-beec-6898a7e39431" providerId="ADAL" clId="{BD3F988A-19A1-49A5-8DCE-2451063F5090}" dt="2024-03-30T13:38:10.453" v="1544" actId="2696"/>
        <pc:sldMkLst>
          <pc:docMk/>
          <pc:sldMk cId="2823498688" sldId="361"/>
        </pc:sldMkLst>
      </pc:sldChg>
      <pc:sldChg chg="del">
        <pc:chgData name="Conor Walker" userId="9e745111-8e3a-4b36-beec-6898a7e39431" providerId="ADAL" clId="{BD3F988A-19A1-49A5-8DCE-2451063F5090}" dt="2024-03-30T13:38:10.453" v="1544" actId="2696"/>
        <pc:sldMkLst>
          <pc:docMk/>
          <pc:sldMk cId="2855012162" sldId="362"/>
        </pc:sldMkLst>
      </pc:sldChg>
      <pc:sldChg chg="addSp delSp modSp mod">
        <pc:chgData name="Conor Walker" userId="9e745111-8e3a-4b36-beec-6898a7e39431" providerId="ADAL" clId="{BD3F988A-19A1-49A5-8DCE-2451063F5090}" dt="2024-04-04T12:38:12.306" v="1596" actId="1035"/>
        <pc:sldMkLst>
          <pc:docMk/>
          <pc:sldMk cId="985016932" sldId="366"/>
        </pc:sldMkLst>
        <pc:spChg chg="mod">
          <ac:chgData name="Conor Walker" userId="9e745111-8e3a-4b36-beec-6898a7e39431" providerId="ADAL" clId="{BD3F988A-19A1-49A5-8DCE-2451063F5090}" dt="2024-03-30T13:34:38.763" v="1532" actId="14100"/>
          <ac:spMkLst>
            <pc:docMk/>
            <pc:sldMk cId="985016932" sldId="366"/>
            <ac:spMk id="2" creationId="{3D57071C-6383-8E8F-F758-9CF123F71BDE}"/>
          </ac:spMkLst>
        </pc:spChg>
        <pc:spChg chg="mod">
          <ac:chgData name="Conor Walker" userId="9e745111-8e3a-4b36-beec-6898a7e39431" providerId="ADAL" clId="{BD3F988A-19A1-49A5-8DCE-2451063F5090}" dt="2024-03-30T11:45:24.814" v="26" actId="20577"/>
          <ac:spMkLst>
            <pc:docMk/>
            <pc:sldMk cId="985016932" sldId="366"/>
            <ac:spMk id="3" creationId="{31BD082E-B7D3-546B-8B3F-599EFCB14274}"/>
          </ac:spMkLst>
        </pc:spChg>
        <pc:spChg chg="add mod">
          <ac:chgData name="Conor Walker" userId="9e745111-8e3a-4b36-beec-6898a7e39431" providerId="ADAL" clId="{BD3F988A-19A1-49A5-8DCE-2451063F5090}" dt="2024-03-30T13:27:56.199" v="1477"/>
          <ac:spMkLst>
            <pc:docMk/>
            <pc:sldMk cId="985016932" sldId="366"/>
            <ac:spMk id="6" creationId="{95AEC752-3D4D-7827-076A-6543575EE8FB}"/>
          </ac:spMkLst>
        </pc:spChg>
        <pc:picChg chg="add del mod modCrop">
          <ac:chgData name="Conor Walker" userId="9e745111-8e3a-4b36-beec-6898a7e39431" providerId="ADAL" clId="{BD3F988A-19A1-49A5-8DCE-2451063F5090}" dt="2024-03-30T13:33:40.897" v="1528" actId="478"/>
          <ac:picMkLst>
            <pc:docMk/>
            <pc:sldMk cId="985016932" sldId="366"/>
            <ac:picMk id="5" creationId="{9E61F27A-DB40-3423-9C0A-FD8FC0369EAC}"/>
          </ac:picMkLst>
        </pc:picChg>
        <pc:picChg chg="add mod">
          <ac:chgData name="Conor Walker" userId="9e745111-8e3a-4b36-beec-6898a7e39431" providerId="ADAL" clId="{BD3F988A-19A1-49A5-8DCE-2451063F5090}" dt="2024-04-04T12:38:12.306" v="1596" actId="1035"/>
          <ac:picMkLst>
            <pc:docMk/>
            <pc:sldMk cId="985016932" sldId="366"/>
            <ac:picMk id="8" creationId="{E68D45CF-AC83-4907-C3E4-347A20D036BE}"/>
          </ac:picMkLst>
        </pc:picChg>
      </pc:sldChg>
      <pc:sldChg chg="del">
        <pc:chgData name="Conor Walker" userId="9e745111-8e3a-4b36-beec-6898a7e39431" providerId="ADAL" clId="{BD3F988A-19A1-49A5-8DCE-2451063F5090}" dt="2024-03-30T13:38:10.453" v="1544" actId="2696"/>
        <pc:sldMkLst>
          <pc:docMk/>
          <pc:sldMk cId="2632324690" sldId="382"/>
        </pc:sldMkLst>
      </pc:sldChg>
      <pc:sldChg chg="addSp modSp mod">
        <pc:chgData name="Conor Walker" userId="9e745111-8e3a-4b36-beec-6898a7e39431" providerId="ADAL" clId="{BD3F988A-19A1-49A5-8DCE-2451063F5090}" dt="2024-04-04T12:38:20.675" v="1612" actId="1036"/>
        <pc:sldMkLst>
          <pc:docMk/>
          <pc:sldMk cId="2391637921" sldId="383"/>
        </pc:sldMkLst>
        <pc:spChg chg="mod">
          <ac:chgData name="Conor Walker" userId="9e745111-8e3a-4b36-beec-6898a7e39431" providerId="ADAL" clId="{BD3F988A-19A1-49A5-8DCE-2451063F5090}" dt="2024-03-30T11:47:08.560" v="41" actId="14100"/>
          <ac:spMkLst>
            <pc:docMk/>
            <pc:sldMk cId="2391637921" sldId="383"/>
            <ac:spMk id="2" creationId="{3D57071C-6383-8E8F-F758-9CF123F71BDE}"/>
          </ac:spMkLst>
        </pc:spChg>
        <pc:spChg chg="mod">
          <ac:chgData name="Conor Walker" userId="9e745111-8e3a-4b36-beec-6898a7e39431" providerId="ADAL" clId="{BD3F988A-19A1-49A5-8DCE-2451063F5090}" dt="2024-03-30T11:46:00.351" v="33" actId="20577"/>
          <ac:spMkLst>
            <pc:docMk/>
            <pc:sldMk cId="2391637921" sldId="383"/>
            <ac:spMk id="3" creationId="{31BD082E-B7D3-546B-8B3F-599EFCB14274}"/>
          </ac:spMkLst>
        </pc:spChg>
        <pc:spChg chg="add mod">
          <ac:chgData name="Conor Walker" userId="9e745111-8e3a-4b36-beec-6898a7e39431" providerId="ADAL" clId="{BD3F988A-19A1-49A5-8DCE-2451063F5090}" dt="2024-03-30T13:27:54.134" v="1476"/>
          <ac:spMkLst>
            <pc:docMk/>
            <pc:sldMk cId="2391637921" sldId="383"/>
            <ac:spMk id="6" creationId="{B6F8C66F-61F6-4F05-2210-BB399E19A0DD}"/>
          </ac:spMkLst>
        </pc:spChg>
        <pc:picChg chg="add mod">
          <ac:chgData name="Conor Walker" userId="9e745111-8e3a-4b36-beec-6898a7e39431" providerId="ADAL" clId="{BD3F988A-19A1-49A5-8DCE-2451063F5090}" dt="2024-04-04T12:38:20.675" v="1612" actId="1036"/>
          <ac:picMkLst>
            <pc:docMk/>
            <pc:sldMk cId="2391637921" sldId="383"/>
            <ac:picMk id="5" creationId="{1C08447B-6DEE-2811-83A5-E9B35051B488}"/>
          </ac:picMkLst>
        </pc:picChg>
      </pc:sldChg>
      <pc:sldChg chg="addSp modSp mod">
        <pc:chgData name="Conor Walker" userId="9e745111-8e3a-4b36-beec-6898a7e39431" providerId="ADAL" clId="{BD3F988A-19A1-49A5-8DCE-2451063F5090}" dt="2024-04-04T12:38:40.901" v="1618" actId="1035"/>
        <pc:sldMkLst>
          <pc:docMk/>
          <pc:sldMk cId="1019448356" sldId="384"/>
        </pc:sldMkLst>
        <pc:spChg chg="mod">
          <ac:chgData name="Conor Walker" userId="9e745111-8e3a-4b36-beec-6898a7e39431" providerId="ADAL" clId="{BD3F988A-19A1-49A5-8DCE-2451063F5090}" dt="2024-03-30T11:48:55.367" v="110" actId="14100"/>
          <ac:spMkLst>
            <pc:docMk/>
            <pc:sldMk cId="1019448356" sldId="384"/>
            <ac:spMk id="2" creationId="{3D57071C-6383-8E8F-F758-9CF123F71BDE}"/>
          </ac:spMkLst>
        </pc:spChg>
        <pc:spChg chg="mod">
          <ac:chgData name="Conor Walker" userId="9e745111-8e3a-4b36-beec-6898a7e39431" providerId="ADAL" clId="{BD3F988A-19A1-49A5-8DCE-2451063F5090}" dt="2024-03-30T11:48:20.492" v="109" actId="20577"/>
          <ac:spMkLst>
            <pc:docMk/>
            <pc:sldMk cId="1019448356" sldId="384"/>
            <ac:spMk id="3" creationId="{31BD082E-B7D3-546B-8B3F-599EFCB14274}"/>
          </ac:spMkLst>
        </pc:spChg>
        <pc:spChg chg="add mod">
          <ac:chgData name="Conor Walker" userId="9e745111-8e3a-4b36-beec-6898a7e39431" providerId="ADAL" clId="{BD3F988A-19A1-49A5-8DCE-2451063F5090}" dt="2024-03-30T13:27:51.957" v="1475"/>
          <ac:spMkLst>
            <pc:docMk/>
            <pc:sldMk cId="1019448356" sldId="384"/>
            <ac:spMk id="6" creationId="{4A9059CB-C6D9-8A5C-6DEE-3209D131547B}"/>
          </ac:spMkLst>
        </pc:spChg>
        <pc:picChg chg="add mod">
          <ac:chgData name="Conor Walker" userId="9e745111-8e3a-4b36-beec-6898a7e39431" providerId="ADAL" clId="{BD3F988A-19A1-49A5-8DCE-2451063F5090}" dt="2024-04-04T12:38:40.901" v="1618" actId="1035"/>
          <ac:picMkLst>
            <pc:docMk/>
            <pc:sldMk cId="1019448356" sldId="384"/>
            <ac:picMk id="5" creationId="{1AAE6408-FFF8-B82D-02A7-D389E751A299}"/>
          </ac:picMkLst>
        </pc:picChg>
      </pc:sldChg>
      <pc:sldChg chg="addSp delSp modSp mod">
        <pc:chgData name="Conor Walker" userId="9e745111-8e3a-4b36-beec-6898a7e39431" providerId="ADAL" clId="{BD3F988A-19A1-49A5-8DCE-2451063F5090}" dt="2024-04-04T12:38:46.446" v="1630" actId="1037"/>
        <pc:sldMkLst>
          <pc:docMk/>
          <pc:sldMk cId="1688624898" sldId="385"/>
        </pc:sldMkLst>
        <pc:spChg chg="mod">
          <ac:chgData name="Conor Walker" userId="9e745111-8e3a-4b36-beec-6898a7e39431" providerId="ADAL" clId="{BD3F988A-19A1-49A5-8DCE-2451063F5090}" dt="2024-03-30T11:50:21.726" v="123" actId="14100"/>
          <ac:spMkLst>
            <pc:docMk/>
            <pc:sldMk cId="1688624898" sldId="385"/>
            <ac:spMk id="2" creationId="{3D57071C-6383-8E8F-F758-9CF123F71BDE}"/>
          </ac:spMkLst>
        </pc:spChg>
        <pc:spChg chg="mod">
          <ac:chgData name="Conor Walker" userId="9e745111-8e3a-4b36-beec-6898a7e39431" providerId="ADAL" clId="{BD3F988A-19A1-49A5-8DCE-2451063F5090}" dt="2024-03-30T11:50:18.760" v="122" actId="20577"/>
          <ac:spMkLst>
            <pc:docMk/>
            <pc:sldMk cId="1688624898" sldId="385"/>
            <ac:spMk id="3" creationId="{31BD082E-B7D3-546B-8B3F-599EFCB14274}"/>
          </ac:spMkLst>
        </pc:spChg>
        <pc:spChg chg="add mod">
          <ac:chgData name="Conor Walker" userId="9e745111-8e3a-4b36-beec-6898a7e39431" providerId="ADAL" clId="{BD3F988A-19A1-49A5-8DCE-2451063F5090}" dt="2024-03-30T13:24:07.159" v="1464" actId="1076"/>
          <ac:spMkLst>
            <pc:docMk/>
            <pc:sldMk cId="1688624898" sldId="385"/>
            <ac:spMk id="6" creationId="{1910E863-7463-0F25-3F30-63EEF151ECA9}"/>
          </ac:spMkLst>
        </pc:spChg>
        <pc:graphicFrameChg chg="add del modGraphic">
          <ac:chgData name="Conor Walker" userId="9e745111-8e3a-4b36-beec-6898a7e39431" providerId="ADAL" clId="{BD3F988A-19A1-49A5-8DCE-2451063F5090}" dt="2024-03-30T13:25:42.914" v="1472" actId="478"/>
          <ac:graphicFrameMkLst>
            <pc:docMk/>
            <pc:sldMk cId="1688624898" sldId="385"/>
            <ac:graphicFrameMk id="8" creationId="{9B46BAE4-70D7-6EE6-F6F6-FD65A252611F}"/>
          </ac:graphicFrameMkLst>
        </pc:graphicFrameChg>
        <pc:picChg chg="add mod">
          <ac:chgData name="Conor Walker" userId="9e745111-8e3a-4b36-beec-6898a7e39431" providerId="ADAL" clId="{BD3F988A-19A1-49A5-8DCE-2451063F5090}" dt="2024-04-04T12:38:46.446" v="1630" actId="1037"/>
          <ac:picMkLst>
            <pc:docMk/>
            <pc:sldMk cId="1688624898" sldId="385"/>
            <ac:picMk id="5" creationId="{6505702A-8E81-7F52-5F00-FE9772E28F06}"/>
          </ac:picMkLst>
        </pc:picChg>
      </pc:sldChg>
      <pc:sldChg chg="addSp modSp mod">
        <pc:chgData name="Conor Walker" userId="9e745111-8e3a-4b36-beec-6898a7e39431" providerId="ADAL" clId="{BD3F988A-19A1-49A5-8DCE-2451063F5090}" dt="2024-04-04T12:38:54.106" v="1640" actId="1036"/>
        <pc:sldMkLst>
          <pc:docMk/>
          <pc:sldMk cId="3288808333" sldId="386"/>
        </pc:sldMkLst>
        <pc:spChg chg="mod">
          <ac:chgData name="Conor Walker" userId="9e745111-8e3a-4b36-beec-6898a7e39431" providerId="ADAL" clId="{BD3F988A-19A1-49A5-8DCE-2451063F5090}" dt="2024-03-30T11:53:20.937" v="136" actId="14100"/>
          <ac:spMkLst>
            <pc:docMk/>
            <pc:sldMk cId="3288808333" sldId="386"/>
            <ac:spMk id="2" creationId="{3D57071C-6383-8E8F-F758-9CF123F71BDE}"/>
          </ac:spMkLst>
        </pc:spChg>
        <pc:spChg chg="mod">
          <ac:chgData name="Conor Walker" userId="9e745111-8e3a-4b36-beec-6898a7e39431" providerId="ADAL" clId="{BD3F988A-19A1-49A5-8DCE-2451063F5090}" dt="2024-03-30T11:52:44.184" v="130" actId="20577"/>
          <ac:spMkLst>
            <pc:docMk/>
            <pc:sldMk cId="3288808333" sldId="386"/>
            <ac:spMk id="3" creationId="{31BD082E-B7D3-546B-8B3F-599EFCB14274}"/>
          </ac:spMkLst>
        </pc:spChg>
        <pc:spChg chg="add mod">
          <ac:chgData name="Conor Walker" userId="9e745111-8e3a-4b36-beec-6898a7e39431" providerId="ADAL" clId="{BD3F988A-19A1-49A5-8DCE-2451063F5090}" dt="2024-03-30T13:28:00.595" v="1478"/>
          <ac:spMkLst>
            <pc:docMk/>
            <pc:sldMk cId="3288808333" sldId="386"/>
            <ac:spMk id="6" creationId="{8C4E034A-6AFE-1D25-E025-D63A7E4D7320}"/>
          </ac:spMkLst>
        </pc:spChg>
        <pc:picChg chg="add mod">
          <ac:chgData name="Conor Walker" userId="9e745111-8e3a-4b36-beec-6898a7e39431" providerId="ADAL" clId="{BD3F988A-19A1-49A5-8DCE-2451063F5090}" dt="2024-04-04T12:38:54.106" v="1640" actId="1036"/>
          <ac:picMkLst>
            <pc:docMk/>
            <pc:sldMk cId="3288808333" sldId="386"/>
            <ac:picMk id="5" creationId="{8493AE8C-E833-2721-79B8-5EF2CC6381B3}"/>
          </ac:picMkLst>
        </pc:picChg>
      </pc:sldChg>
      <pc:sldChg chg="addSp modSp mod">
        <pc:chgData name="Conor Walker" userId="9e745111-8e3a-4b36-beec-6898a7e39431" providerId="ADAL" clId="{BD3F988A-19A1-49A5-8DCE-2451063F5090}" dt="2024-04-04T12:39:08.463" v="1666" actId="14100"/>
        <pc:sldMkLst>
          <pc:docMk/>
          <pc:sldMk cId="607952090" sldId="387"/>
        </pc:sldMkLst>
        <pc:spChg chg="mod">
          <ac:chgData name="Conor Walker" userId="9e745111-8e3a-4b36-beec-6898a7e39431" providerId="ADAL" clId="{BD3F988A-19A1-49A5-8DCE-2451063F5090}" dt="2024-04-04T12:39:08.463" v="1666" actId="14100"/>
          <ac:spMkLst>
            <pc:docMk/>
            <pc:sldMk cId="607952090" sldId="387"/>
            <ac:spMk id="2" creationId="{3D57071C-6383-8E8F-F758-9CF123F71BDE}"/>
          </ac:spMkLst>
        </pc:spChg>
        <pc:spChg chg="mod">
          <ac:chgData name="Conor Walker" userId="9e745111-8e3a-4b36-beec-6898a7e39431" providerId="ADAL" clId="{BD3F988A-19A1-49A5-8DCE-2451063F5090}" dt="2024-03-30T11:53:47.307" v="145" actId="20577"/>
          <ac:spMkLst>
            <pc:docMk/>
            <pc:sldMk cId="607952090" sldId="387"/>
            <ac:spMk id="3" creationId="{31BD082E-B7D3-546B-8B3F-599EFCB14274}"/>
          </ac:spMkLst>
        </pc:spChg>
        <pc:spChg chg="add mod">
          <ac:chgData name="Conor Walker" userId="9e745111-8e3a-4b36-beec-6898a7e39431" providerId="ADAL" clId="{BD3F988A-19A1-49A5-8DCE-2451063F5090}" dt="2024-03-30T13:28:06.314" v="1482"/>
          <ac:spMkLst>
            <pc:docMk/>
            <pc:sldMk cId="607952090" sldId="387"/>
            <ac:spMk id="6" creationId="{A19DC444-89BE-9657-0142-946E540741A9}"/>
          </ac:spMkLst>
        </pc:spChg>
        <pc:picChg chg="add mod">
          <ac:chgData name="Conor Walker" userId="9e745111-8e3a-4b36-beec-6898a7e39431" providerId="ADAL" clId="{BD3F988A-19A1-49A5-8DCE-2451063F5090}" dt="2024-04-04T12:39:04.208" v="1665" actId="1037"/>
          <ac:picMkLst>
            <pc:docMk/>
            <pc:sldMk cId="607952090" sldId="387"/>
            <ac:picMk id="5" creationId="{EA028D80-986F-636C-949D-B31988577D26}"/>
          </ac:picMkLst>
        </pc:picChg>
      </pc:sldChg>
      <pc:sldChg chg="addSp delSp modSp mod ord">
        <pc:chgData name="Conor Walker" userId="9e745111-8e3a-4b36-beec-6898a7e39431" providerId="ADAL" clId="{BD3F988A-19A1-49A5-8DCE-2451063F5090}" dt="2024-04-04T12:38:59.312" v="1652" actId="1035"/>
        <pc:sldMkLst>
          <pc:docMk/>
          <pc:sldMk cId="308718434" sldId="388"/>
        </pc:sldMkLst>
        <pc:spChg chg="mod">
          <ac:chgData name="Conor Walker" userId="9e745111-8e3a-4b36-beec-6898a7e39431" providerId="ADAL" clId="{BD3F988A-19A1-49A5-8DCE-2451063F5090}" dt="2024-03-30T11:54:54.123" v="169" actId="14100"/>
          <ac:spMkLst>
            <pc:docMk/>
            <pc:sldMk cId="308718434" sldId="388"/>
            <ac:spMk id="2" creationId="{3D57071C-6383-8E8F-F758-9CF123F71BDE}"/>
          </ac:spMkLst>
        </pc:spChg>
        <pc:spChg chg="mod">
          <ac:chgData name="Conor Walker" userId="9e745111-8e3a-4b36-beec-6898a7e39431" providerId="ADAL" clId="{BD3F988A-19A1-49A5-8DCE-2451063F5090}" dt="2024-03-30T11:54:10.480" v="148" actId="20577"/>
          <ac:spMkLst>
            <pc:docMk/>
            <pc:sldMk cId="308718434" sldId="388"/>
            <ac:spMk id="3" creationId="{31BD082E-B7D3-546B-8B3F-599EFCB14274}"/>
          </ac:spMkLst>
        </pc:spChg>
        <pc:spChg chg="add mod">
          <ac:chgData name="Conor Walker" userId="9e745111-8e3a-4b36-beec-6898a7e39431" providerId="ADAL" clId="{BD3F988A-19A1-49A5-8DCE-2451063F5090}" dt="2024-03-30T13:28:04.126" v="1481" actId="1035"/>
          <ac:spMkLst>
            <pc:docMk/>
            <pc:sldMk cId="308718434" sldId="388"/>
            <ac:spMk id="8" creationId="{ED0F374F-2B36-AEF0-7BBC-B1474CA76DB5}"/>
          </ac:spMkLst>
        </pc:spChg>
        <pc:picChg chg="add del">
          <ac:chgData name="Conor Walker" userId="9e745111-8e3a-4b36-beec-6898a7e39431" providerId="ADAL" clId="{BD3F988A-19A1-49A5-8DCE-2451063F5090}" dt="2024-03-30T11:54:13.664" v="150" actId="22"/>
          <ac:picMkLst>
            <pc:docMk/>
            <pc:sldMk cId="308718434" sldId="388"/>
            <ac:picMk id="5" creationId="{F155AA8F-EBCC-518B-B5CD-26FF62004092}"/>
          </ac:picMkLst>
        </pc:picChg>
        <pc:picChg chg="add mod">
          <ac:chgData name="Conor Walker" userId="9e745111-8e3a-4b36-beec-6898a7e39431" providerId="ADAL" clId="{BD3F988A-19A1-49A5-8DCE-2451063F5090}" dt="2024-04-04T12:38:59.312" v="1652" actId="1035"/>
          <ac:picMkLst>
            <pc:docMk/>
            <pc:sldMk cId="308718434" sldId="388"/>
            <ac:picMk id="7" creationId="{E8DCA554-5024-1245-C626-E0B282D7A599}"/>
          </ac:picMkLst>
        </pc:picChg>
      </pc:sldChg>
      <pc:sldChg chg="addSp modSp mod">
        <pc:chgData name="Conor Walker" userId="9e745111-8e3a-4b36-beec-6898a7e39431" providerId="ADAL" clId="{BD3F988A-19A1-49A5-8DCE-2451063F5090}" dt="2024-04-04T12:39:23.767" v="1671" actId="14100"/>
        <pc:sldMkLst>
          <pc:docMk/>
          <pc:sldMk cId="1537733976" sldId="389"/>
        </pc:sldMkLst>
        <pc:spChg chg="mod">
          <ac:chgData name="Conor Walker" userId="9e745111-8e3a-4b36-beec-6898a7e39431" providerId="ADAL" clId="{BD3F988A-19A1-49A5-8DCE-2451063F5090}" dt="2024-04-04T12:39:23.767" v="1671" actId="14100"/>
          <ac:spMkLst>
            <pc:docMk/>
            <pc:sldMk cId="1537733976" sldId="389"/>
            <ac:spMk id="2" creationId="{3D57071C-6383-8E8F-F758-9CF123F71BDE}"/>
          </ac:spMkLst>
        </pc:spChg>
        <pc:spChg chg="mod">
          <ac:chgData name="Conor Walker" userId="9e745111-8e3a-4b36-beec-6898a7e39431" providerId="ADAL" clId="{BD3F988A-19A1-49A5-8DCE-2451063F5090}" dt="2024-03-30T11:56:51.111" v="189" actId="20577"/>
          <ac:spMkLst>
            <pc:docMk/>
            <pc:sldMk cId="1537733976" sldId="389"/>
            <ac:spMk id="3" creationId="{31BD082E-B7D3-546B-8B3F-599EFCB14274}"/>
          </ac:spMkLst>
        </pc:spChg>
        <pc:spChg chg="add mod">
          <ac:chgData name="Conor Walker" userId="9e745111-8e3a-4b36-beec-6898a7e39431" providerId="ADAL" clId="{BD3F988A-19A1-49A5-8DCE-2451063F5090}" dt="2024-03-30T13:28:07.995" v="1483"/>
          <ac:spMkLst>
            <pc:docMk/>
            <pc:sldMk cId="1537733976" sldId="389"/>
            <ac:spMk id="6" creationId="{F2172142-67DF-6F14-4955-051C921FFF6D}"/>
          </ac:spMkLst>
        </pc:spChg>
        <pc:picChg chg="add mod">
          <ac:chgData name="Conor Walker" userId="9e745111-8e3a-4b36-beec-6898a7e39431" providerId="ADAL" clId="{BD3F988A-19A1-49A5-8DCE-2451063F5090}" dt="2024-04-04T12:39:15.617" v="1669" actId="1037"/>
          <ac:picMkLst>
            <pc:docMk/>
            <pc:sldMk cId="1537733976" sldId="389"/>
            <ac:picMk id="5" creationId="{1BC92169-75E3-0A7D-929F-6B0AAD87046C}"/>
          </ac:picMkLst>
        </pc:picChg>
      </pc:sldChg>
      <pc:sldChg chg="addSp modSp mod">
        <pc:chgData name="Conor Walker" userId="9e745111-8e3a-4b36-beec-6898a7e39431" providerId="ADAL" clId="{BD3F988A-19A1-49A5-8DCE-2451063F5090}" dt="2024-03-30T13:28:09.345" v="1484"/>
        <pc:sldMkLst>
          <pc:docMk/>
          <pc:sldMk cId="3147680910" sldId="390"/>
        </pc:sldMkLst>
        <pc:spChg chg="mod">
          <ac:chgData name="Conor Walker" userId="9e745111-8e3a-4b36-beec-6898a7e39431" providerId="ADAL" clId="{BD3F988A-19A1-49A5-8DCE-2451063F5090}" dt="2024-03-30T11:59:35.989" v="203" actId="14100"/>
          <ac:spMkLst>
            <pc:docMk/>
            <pc:sldMk cId="3147680910" sldId="390"/>
            <ac:spMk id="2" creationId="{3D57071C-6383-8E8F-F758-9CF123F71BDE}"/>
          </ac:spMkLst>
        </pc:spChg>
        <pc:spChg chg="mod">
          <ac:chgData name="Conor Walker" userId="9e745111-8e3a-4b36-beec-6898a7e39431" providerId="ADAL" clId="{BD3F988A-19A1-49A5-8DCE-2451063F5090}" dt="2024-03-30T12:01:26.225" v="210" actId="20577"/>
          <ac:spMkLst>
            <pc:docMk/>
            <pc:sldMk cId="3147680910" sldId="390"/>
            <ac:spMk id="3" creationId="{31BD082E-B7D3-546B-8B3F-599EFCB14274}"/>
          </ac:spMkLst>
        </pc:spChg>
        <pc:spChg chg="add mod">
          <ac:chgData name="Conor Walker" userId="9e745111-8e3a-4b36-beec-6898a7e39431" providerId="ADAL" clId="{BD3F988A-19A1-49A5-8DCE-2451063F5090}" dt="2024-03-30T13:28:09.345" v="1484"/>
          <ac:spMkLst>
            <pc:docMk/>
            <pc:sldMk cId="3147680910" sldId="390"/>
            <ac:spMk id="6" creationId="{48AD28AF-895C-2F03-92B2-B979BF8AE5CF}"/>
          </ac:spMkLst>
        </pc:spChg>
        <pc:picChg chg="add mod">
          <ac:chgData name="Conor Walker" userId="9e745111-8e3a-4b36-beec-6898a7e39431" providerId="ADAL" clId="{BD3F988A-19A1-49A5-8DCE-2451063F5090}" dt="2024-03-30T11:59:54.256" v="208" actId="1076"/>
          <ac:picMkLst>
            <pc:docMk/>
            <pc:sldMk cId="3147680910" sldId="390"/>
            <ac:picMk id="5" creationId="{C8C893C2-5AFE-466C-4559-0A88E686892A}"/>
          </ac:picMkLst>
        </pc:picChg>
      </pc:sldChg>
      <pc:sldChg chg="add del">
        <pc:chgData name="Conor Walker" userId="9e745111-8e3a-4b36-beec-6898a7e39431" providerId="ADAL" clId="{BD3F988A-19A1-49A5-8DCE-2451063F5090}" dt="2024-03-30T13:38:10.453" v="1544" actId="2696"/>
        <pc:sldMkLst>
          <pc:docMk/>
          <pc:sldMk cId="912331384" sldId="391"/>
        </pc:sldMkLst>
      </pc:sldChg>
      <pc:sldChg chg="add del">
        <pc:chgData name="Conor Walker" userId="9e745111-8e3a-4b36-beec-6898a7e39431" providerId="ADAL" clId="{BD3F988A-19A1-49A5-8DCE-2451063F5090}" dt="2024-03-30T13:38:10.453" v="1544" actId="2696"/>
        <pc:sldMkLst>
          <pc:docMk/>
          <pc:sldMk cId="3997305958" sldId="392"/>
        </pc:sldMkLst>
      </pc:sldChg>
      <pc:sldChg chg="add del">
        <pc:chgData name="Conor Walker" userId="9e745111-8e3a-4b36-beec-6898a7e39431" providerId="ADAL" clId="{BD3F988A-19A1-49A5-8DCE-2451063F5090}" dt="2024-03-30T13:38:10.453" v="1544" actId="2696"/>
        <pc:sldMkLst>
          <pc:docMk/>
          <pc:sldMk cId="2861166784" sldId="393"/>
        </pc:sldMkLst>
      </pc:sldChg>
      <pc:sldChg chg="add del">
        <pc:chgData name="Conor Walker" userId="9e745111-8e3a-4b36-beec-6898a7e39431" providerId="ADAL" clId="{BD3F988A-19A1-49A5-8DCE-2451063F5090}" dt="2024-03-30T13:38:10.453" v="1544" actId="2696"/>
        <pc:sldMkLst>
          <pc:docMk/>
          <pc:sldMk cId="84845019" sldId="394"/>
        </pc:sldMkLst>
      </pc:sldChg>
      <pc:sldChg chg="add del">
        <pc:chgData name="Conor Walker" userId="9e745111-8e3a-4b36-beec-6898a7e39431" providerId="ADAL" clId="{BD3F988A-19A1-49A5-8DCE-2451063F5090}" dt="2024-03-30T13:38:10.453" v="1544" actId="2696"/>
        <pc:sldMkLst>
          <pc:docMk/>
          <pc:sldMk cId="836476205" sldId="395"/>
        </pc:sldMkLst>
      </pc:sldChg>
      <pc:sldChg chg="add del">
        <pc:chgData name="Conor Walker" userId="9e745111-8e3a-4b36-beec-6898a7e39431" providerId="ADAL" clId="{BD3F988A-19A1-49A5-8DCE-2451063F5090}" dt="2024-03-30T13:38:10.453" v="1544" actId="2696"/>
        <pc:sldMkLst>
          <pc:docMk/>
          <pc:sldMk cId="610763118" sldId="396"/>
        </pc:sldMkLst>
      </pc:sldChg>
      <pc:sldChg chg="add del">
        <pc:chgData name="Conor Walker" userId="9e745111-8e3a-4b36-beec-6898a7e39431" providerId="ADAL" clId="{BD3F988A-19A1-49A5-8DCE-2451063F5090}" dt="2024-03-30T13:38:10.453" v="1544" actId="2696"/>
        <pc:sldMkLst>
          <pc:docMk/>
          <pc:sldMk cId="1161556594" sldId="397"/>
        </pc:sldMkLst>
      </pc:sldChg>
      <pc:sldChg chg="add del">
        <pc:chgData name="Conor Walker" userId="9e745111-8e3a-4b36-beec-6898a7e39431" providerId="ADAL" clId="{BD3F988A-19A1-49A5-8DCE-2451063F5090}" dt="2024-03-30T13:38:10.453" v="1544" actId="2696"/>
        <pc:sldMkLst>
          <pc:docMk/>
          <pc:sldMk cId="1991153759" sldId="398"/>
        </pc:sldMkLst>
      </pc:sldChg>
      <pc:sldChg chg="add del">
        <pc:chgData name="Conor Walker" userId="9e745111-8e3a-4b36-beec-6898a7e39431" providerId="ADAL" clId="{BD3F988A-19A1-49A5-8DCE-2451063F5090}" dt="2024-03-30T13:38:10.453" v="1544" actId="2696"/>
        <pc:sldMkLst>
          <pc:docMk/>
          <pc:sldMk cId="3518038970" sldId="399"/>
        </pc:sldMkLst>
      </pc:sldChg>
      <pc:sldChg chg="add del">
        <pc:chgData name="Conor Walker" userId="9e745111-8e3a-4b36-beec-6898a7e39431" providerId="ADAL" clId="{BD3F988A-19A1-49A5-8DCE-2451063F5090}" dt="2024-03-30T13:38:10.453" v="1544" actId="2696"/>
        <pc:sldMkLst>
          <pc:docMk/>
          <pc:sldMk cId="4196291134" sldId="400"/>
        </pc:sldMkLst>
      </pc:sldChg>
      <pc:sldChg chg="add del">
        <pc:chgData name="Conor Walker" userId="9e745111-8e3a-4b36-beec-6898a7e39431" providerId="ADAL" clId="{BD3F988A-19A1-49A5-8DCE-2451063F5090}" dt="2024-03-30T13:38:10.453" v="1544" actId="2696"/>
        <pc:sldMkLst>
          <pc:docMk/>
          <pc:sldMk cId="4097530880" sldId="401"/>
        </pc:sldMkLst>
      </pc:sldChg>
      <pc:sldChg chg="add del">
        <pc:chgData name="Conor Walker" userId="9e745111-8e3a-4b36-beec-6898a7e39431" providerId="ADAL" clId="{BD3F988A-19A1-49A5-8DCE-2451063F5090}" dt="2024-03-30T13:38:10.453" v="1544" actId="2696"/>
        <pc:sldMkLst>
          <pc:docMk/>
          <pc:sldMk cId="2706293363" sldId="402"/>
        </pc:sldMkLst>
      </pc:sldChg>
      <pc:sldChg chg="addSp delSp modSp add del mod ord">
        <pc:chgData name="Conor Walker" userId="9e745111-8e3a-4b36-beec-6898a7e39431" providerId="ADAL" clId="{BD3F988A-19A1-49A5-8DCE-2451063F5090}" dt="2024-03-30T13:15:50.229" v="1345" actId="47"/>
        <pc:sldMkLst>
          <pc:docMk/>
          <pc:sldMk cId="1749001392" sldId="403"/>
        </pc:sldMkLst>
        <pc:spChg chg="mod">
          <ac:chgData name="Conor Walker" userId="9e745111-8e3a-4b36-beec-6898a7e39431" providerId="ADAL" clId="{BD3F988A-19A1-49A5-8DCE-2451063F5090}" dt="2024-03-30T13:10:03.251" v="1083" actId="14100"/>
          <ac:spMkLst>
            <pc:docMk/>
            <pc:sldMk cId="1749001392" sldId="403"/>
            <ac:spMk id="6" creationId="{3380F447-86C9-1FD2-1A02-A94671795B5A}"/>
          </ac:spMkLst>
        </pc:spChg>
        <pc:spChg chg="mod">
          <ac:chgData name="Conor Walker" userId="9e745111-8e3a-4b36-beec-6898a7e39431" providerId="ADAL" clId="{BD3F988A-19A1-49A5-8DCE-2451063F5090}" dt="2024-03-30T13:09:58.909" v="1082" actId="20577"/>
          <ac:spMkLst>
            <pc:docMk/>
            <pc:sldMk cId="1749001392" sldId="403"/>
            <ac:spMk id="7" creationId="{FCBEEAC7-3B3D-5914-8A6F-FB3FE5AF9C69}"/>
          </ac:spMkLst>
        </pc:spChg>
        <pc:spChg chg="add del mod">
          <ac:chgData name="Conor Walker" userId="9e745111-8e3a-4b36-beec-6898a7e39431" providerId="ADAL" clId="{BD3F988A-19A1-49A5-8DCE-2451063F5090}" dt="2024-03-30T13:10:33.740" v="1100" actId="478"/>
          <ac:spMkLst>
            <pc:docMk/>
            <pc:sldMk cId="1749001392" sldId="403"/>
            <ac:spMk id="8" creationId="{18338D09-69B3-1612-C2C6-A5B3A6694081}"/>
          </ac:spMkLst>
        </pc:spChg>
        <pc:picChg chg="add del mod">
          <ac:chgData name="Conor Walker" userId="9e745111-8e3a-4b36-beec-6898a7e39431" providerId="ADAL" clId="{BD3F988A-19A1-49A5-8DCE-2451063F5090}" dt="2024-03-30T13:09:53.059" v="1065" actId="478"/>
          <ac:picMkLst>
            <pc:docMk/>
            <pc:sldMk cId="1749001392" sldId="403"/>
            <ac:picMk id="3" creationId="{29658373-C1DA-40BE-87E8-158B63B1A0F7}"/>
          </ac:picMkLst>
        </pc:picChg>
        <pc:picChg chg="add del mod">
          <ac:chgData name="Conor Walker" userId="9e745111-8e3a-4b36-beec-6898a7e39431" providerId="ADAL" clId="{BD3F988A-19A1-49A5-8DCE-2451063F5090}" dt="2024-03-30T13:09:49.623" v="1064" actId="478"/>
          <ac:picMkLst>
            <pc:docMk/>
            <pc:sldMk cId="1749001392" sldId="403"/>
            <ac:picMk id="5" creationId="{84396700-D326-B108-DF72-4F6CA8A34944}"/>
          </ac:picMkLst>
        </pc:picChg>
      </pc:sldChg>
      <pc:sldChg chg="addSp modSp mod">
        <pc:chgData name="Conor Walker" userId="9e745111-8e3a-4b36-beec-6898a7e39431" providerId="ADAL" clId="{BD3F988A-19A1-49A5-8DCE-2451063F5090}" dt="2024-03-30T13:28:12.421" v="1485"/>
        <pc:sldMkLst>
          <pc:docMk/>
          <pc:sldMk cId="3020407562" sldId="404"/>
        </pc:sldMkLst>
        <pc:spChg chg="mod">
          <ac:chgData name="Conor Walker" userId="9e745111-8e3a-4b36-beec-6898a7e39431" providerId="ADAL" clId="{BD3F988A-19A1-49A5-8DCE-2451063F5090}" dt="2024-03-30T12:02:35.309" v="241" actId="14100"/>
          <ac:spMkLst>
            <pc:docMk/>
            <pc:sldMk cId="3020407562" sldId="404"/>
            <ac:spMk id="2" creationId="{3D57071C-6383-8E8F-F758-9CF123F71BDE}"/>
          </ac:spMkLst>
        </pc:spChg>
        <pc:spChg chg="mod">
          <ac:chgData name="Conor Walker" userId="9e745111-8e3a-4b36-beec-6898a7e39431" providerId="ADAL" clId="{BD3F988A-19A1-49A5-8DCE-2451063F5090}" dt="2024-03-30T12:02:43.971" v="255" actId="20577"/>
          <ac:spMkLst>
            <pc:docMk/>
            <pc:sldMk cId="3020407562" sldId="404"/>
            <ac:spMk id="3" creationId="{31BD082E-B7D3-546B-8B3F-599EFCB14274}"/>
          </ac:spMkLst>
        </pc:spChg>
        <pc:spChg chg="add mod">
          <ac:chgData name="Conor Walker" userId="9e745111-8e3a-4b36-beec-6898a7e39431" providerId="ADAL" clId="{BD3F988A-19A1-49A5-8DCE-2451063F5090}" dt="2024-03-30T13:28:12.421" v="1485"/>
          <ac:spMkLst>
            <pc:docMk/>
            <pc:sldMk cId="3020407562" sldId="404"/>
            <ac:spMk id="6" creationId="{C14C7E23-DB7A-B7DB-0525-484C3499BAB6}"/>
          </ac:spMkLst>
        </pc:spChg>
        <pc:picChg chg="add mod">
          <ac:chgData name="Conor Walker" userId="9e745111-8e3a-4b36-beec-6898a7e39431" providerId="ADAL" clId="{BD3F988A-19A1-49A5-8DCE-2451063F5090}" dt="2024-03-30T12:02:38.114" v="242" actId="1076"/>
          <ac:picMkLst>
            <pc:docMk/>
            <pc:sldMk cId="3020407562" sldId="404"/>
            <ac:picMk id="5" creationId="{EF267671-D073-E1A6-F8BD-C383F61A4117}"/>
          </ac:picMkLst>
        </pc:picChg>
      </pc:sldChg>
      <pc:sldChg chg="addSp delSp modSp add mod">
        <pc:chgData name="Conor Walker" userId="9e745111-8e3a-4b36-beec-6898a7e39431" providerId="ADAL" clId="{BD3F988A-19A1-49A5-8DCE-2451063F5090}" dt="2024-03-30T13:26:04.034" v="1474" actId="1076"/>
        <pc:sldMkLst>
          <pc:docMk/>
          <pc:sldMk cId="4011624933" sldId="405"/>
        </pc:sldMkLst>
        <pc:spChg chg="mod">
          <ac:chgData name="Conor Walker" userId="9e745111-8e3a-4b36-beec-6898a7e39431" providerId="ADAL" clId="{BD3F988A-19A1-49A5-8DCE-2451063F5090}" dt="2024-03-30T12:08:59.354" v="331" actId="14100"/>
          <ac:spMkLst>
            <pc:docMk/>
            <pc:sldMk cId="4011624933" sldId="405"/>
            <ac:spMk id="2" creationId="{3D57071C-6383-8E8F-F758-9CF123F71BDE}"/>
          </ac:spMkLst>
        </pc:spChg>
        <pc:spChg chg="mod">
          <ac:chgData name="Conor Walker" userId="9e745111-8e3a-4b36-beec-6898a7e39431" providerId="ADAL" clId="{BD3F988A-19A1-49A5-8DCE-2451063F5090}" dt="2024-03-30T12:03:13.947" v="268" actId="20577"/>
          <ac:spMkLst>
            <pc:docMk/>
            <pc:sldMk cId="4011624933" sldId="405"/>
            <ac:spMk id="3" creationId="{31BD082E-B7D3-546B-8B3F-599EFCB14274}"/>
          </ac:spMkLst>
        </pc:spChg>
        <pc:spChg chg="add mod">
          <ac:chgData name="Conor Walker" userId="9e745111-8e3a-4b36-beec-6898a7e39431" providerId="ADAL" clId="{BD3F988A-19A1-49A5-8DCE-2451063F5090}" dt="2024-03-30T13:26:04.034" v="1474" actId="1076"/>
          <ac:spMkLst>
            <pc:docMk/>
            <pc:sldMk cId="4011624933" sldId="405"/>
            <ac:spMk id="10" creationId="{8AC19A28-E71C-AA4F-0CC6-573D241C0B76}"/>
          </ac:spMkLst>
        </pc:spChg>
        <pc:picChg chg="add del">
          <ac:chgData name="Conor Walker" userId="9e745111-8e3a-4b36-beec-6898a7e39431" providerId="ADAL" clId="{BD3F988A-19A1-49A5-8DCE-2451063F5090}" dt="2024-03-30T12:04:38.053" v="271" actId="22"/>
          <ac:picMkLst>
            <pc:docMk/>
            <pc:sldMk cId="4011624933" sldId="405"/>
            <ac:picMk id="5" creationId="{134B1AFE-6DE9-AB22-9787-087AC58B4344}"/>
          </ac:picMkLst>
        </pc:picChg>
        <pc:picChg chg="add del mod">
          <ac:chgData name="Conor Walker" userId="9e745111-8e3a-4b36-beec-6898a7e39431" providerId="ADAL" clId="{BD3F988A-19A1-49A5-8DCE-2451063F5090}" dt="2024-03-30T12:05:19.194" v="276" actId="478"/>
          <ac:picMkLst>
            <pc:docMk/>
            <pc:sldMk cId="4011624933" sldId="405"/>
            <ac:picMk id="7" creationId="{E60998F1-AD81-4030-24C4-6A39A9F9861E}"/>
          </ac:picMkLst>
        </pc:picChg>
        <pc:picChg chg="add mod modCrop">
          <ac:chgData name="Conor Walker" userId="9e745111-8e3a-4b36-beec-6898a7e39431" providerId="ADAL" clId="{BD3F988A-19A1-49A5-8DCE-2451063F5090}" dt="2024-03-30T12:08:48.817" v="330" actId="1076"/>
          <ac:picMkLst>
            <pc:docMk/>
            <pc:sldMk cId="4011624933" sldId="405"/>
            <ac:picMk id="9" creationId="{71871FB9-E50D-1439-23F8-62E60B50CAA7}"/>
          </ac:picMkLst>
        </pc:picChg>
      </pc:sldChg>
      <pc:sldChg chg="addSp modSp add mod">
        <pc:chgData name="Conor Walker" userId="9e745111-8e3a-4b36-beec-6898a7e39431" providerId="ADAL" clId="{BD3F988A-19A1-49A5-8DCE-2451063F5090}" dt="2024-04-04T12:40:01.957" v="1754" actId="1036"/>
        <pc:sldMkLst>
          <pc:docMk/>
          <pc:sldMk cId="1378719981" sldId="406"/>
        </pc:sldMkLst>
        <pc:spChg chg="mod">
          <ac:chgData name="Conor Walker" userId="9e745111-8e3a-4b36-beec-6898a7e39431" providerId="ADAL" clId="{BD3F988A-19A1-49A5-8DCE-2451063F5090}" dt="2024-03-30T12:07:29.785" v="309" actId="14100"/>
          <ac:spMkLst>
            <pc:docMk/>
            <pc:sldMk cId="1378719981" sldId="406"/>
            <ac:spMk id="2" creationId="{3D57071C-6383-8E8F-F758-9CF123F71BDE}"/>
          </ac:spMkLst>
        </pc:spChg>
        <pc:spChg chg="mod">
          <ac:chgData name="Conor Walker" userId="9e745111-8e3a-4b36-beec-6898a7e39431" providerId="ADAL" clId="{BD3F988A-19A1-49A5-8DCE-2451063F5090}" dt="2024-03-30T12:06:46.766" v="304" actId="20577"/>
          <ac:spMkLst>
            <pc:docMk/>
            <pc:sldMk cId="1378719981" sldId="406"/>
            <ac:spMk id="3" creationId="{31BD082E-B7D3-546B-8B3F-599EFCB14274}"/>
          </ac:spMkLst>
        </pc:spChg>
        <pc:spChg chg="add mod">
          <ac:chgData name="Conor Walker" userId="9e745111-8e3a-4b36-beec-6898a7e39431" providerId="ADAL" clId="{BD3F988A-19A1-49A5-8DCE-2451063F5090}" dt="2024-03-30T13:28:20.562" v="1486"/>
          <ac:spMkLst>
            <pc:docMk/>
            <pc:sldMk cId="1378719981" sldId="406"/>
            <ac:spMk id="6" creationId="{0BF0AC10-BFCE-5DD8-F71F-80470B8E2FAD}"/>
          </ac:spMkLst>
        </pc:spChg>
        <pc:picChg chg="add mod">
          <ac:chgData name="Conor Walker" userId="9e745111-8e3a-4b36-beec-6898a7e39431" providerId="ADAL" clId="{BD3F988A-19A1-49A5-8DCE-2451063F5090}" dt="2024-04-04T12:40:01.957" v="1754" actId="1036"/>
          <ac:picMkLst>
            <pc:docMk/>
            <pc:sldMk cId="1378719981" sldId="406"/>
            <ac:picMk id="5" creationId="{C20FDC10-98B0-7DC4-823C-06A151083ED8}"/>
          </ac:picMkLst>
        </pc:picChg>
      </pc:sldChg>
      <pc:sldChg chg="addSp modSp add mod">
        <pc:chgData name="Conor Walker" userId="9e745111-8e3a-4b36-beec-6898a7e39431" providerId="ADAL" clId="{BD3F988A-19A1-49A5-8DCE-2451063F5090}" dt="2024-04-04T12:40:06.317" v="1757" actId="1038"/>
        <pc:sldMkLst>
          <pc:docMk/>
          <pc:sldMk cId="2467997558" sldId="407"/>
        </pc:sldMkLst>
        <pc:spChg chg="mod">
          <ac:chgData name="Conor Walker" userId="9e745111-8e3a-4b36-beec-6898a7e39431" providerId="ADAL" clId="{BD3F988A-19A1-49A5-8DCE-2451063F5090}" dt="2024-03-30T12:08:27.556" v="326" actId="14100"/>
          <ac:spMkLst>
            <pc:docMk/>
            <pc:sldMk cId="2467997558" sldId="407"/>
            <ac:spMk id="2" creationId="{3D57071C-6383-8E8F-F758-9CF123F71BDE}"/>
          </ac:spMkLst>
        </pc:spChg>
        <pc:spChg chg="mod">
          <ac:chgData name="Conor Walker" userId="9e745111-8e3a-4b36-beec-6898a7e39431" providerId="ADAL" clId="{BD3F988A-19A1-49A5-8DCE-2451063F5090}" dt="2024-03-30T12:07:44.503" v="322" actId="20577"/>
          <ac:spMkLst>
            <pc:docMk/>
            <pc:sldMk cId="2467997558" sldId="407"/>
            <ac:spMk id="3" creationId="{31BD082E-B7D3-546B-8B3F-599EFCB14274}"/>
          </ac:spMkLst>
        </pc:spChg>
        <pc:spChg chg="add mod">
          <ac:chgData name="Conor Walker" userId="9e745111-8e3a-4b36-beec-6898a7e39431" providerId="ADAL" clId="{BD3F988A-19A1-49A5-8DCE-2451063F5090}" dt="2024-03-30T13:28:26.286" v="1487"/>
          <ac:spMkLst>
            <pc:docMk/>
            <pc:sldMk cId="2467997558" sldId="407"/>
            <ac:spMk id="6" creationId="{7BFAB20D-8A6F-77EE-1E8B-BF034863C0F3}"/>
          </ac:spMkLst>
        </pc:spChg>
        <pc:picChg chg="add mod">
          <ac:chgData name="Conor Walker" userId="9e745111-8e3a-4b36-beec-6898a7e39431" providerId="ADAL" clId="{BD3F988A-19A1-49A5-8DCE-2451063F5090}" dt="2024-04-04T12:40:06.317" v="1757" actId="1038"/>
          <ac:picMkLst>
            <pc:docMk/>
            <pc:sldMk cId="2467997558" sldId="407"/>
            <ac:picMk id="5" creationId="{5D33B7E2-C847-61DA-C8F4-7120E3CB0161}"/>
          </ac:picMkLst>
        </pc:picChg>
      </pc:sldChg>
      <pc:sldChg chg="addSp modSp add mod">
        <pc:chgData name="Conor Walker" userId="9e745111-8e3a-4b36-beec-6898a7e39431" providerId="ADAL" clId="{BD3F988A-19A1-49A5-8DCE-2451063F5090}" dt="2024-04-04T12:40:11.791" v="1760" actId="1037"/>
        <pc:sldMkLst>
          <pc:docMk/>
          <pc:sldMk cId="1456427857" sldId="408"/>
        </pc:sldMkLst>
        <pc:spChg chg="mod">
          <ac:chgData name="Conor Walker" userId="9e745111-8e3a-4b36-beec-6898a7e39431" providerId="ADAL" clId="{BD3F988A-19A1-49A5-8DCE-2451063F5090}" dt="2024-04-04T12:39:56.445" v="1750" actId="14100"/>
          <ac:spMkLst>
            <pc:docMk/>
            <pc:sldMk cId="1456427857" sldId="408"/>
            <ac:spMk id="2" creationId="{3D57071C-6383-8E8F-F758-9CF123F71BDE}"/>
          </ac:spMkLst>
        </pc:spChg>
        <pc:spChg chg="mod">
          <ac:chgData name="Conor Walker" userId="9e745111-8e3a-4b36-beec-6898a7e39431" providerId="ADAL" clId="{BD3F988A-19A1-49A5-8DCE-2451063F5090}" dt="2024-03-30T12:10:39.264" v="351" actId="20577"/>
          <ac:spMkLst>
            <pc:docMk/>
            <pc:sldMk cId="1456427857" sldId="408"/>
            <ac:spMk id="3" creationId="{31BD082E-B7D3-546B-8B3F-599EFCB14274}"/>
          </ac:spMkLst>
        </pc:spChg>
        <pc:spChg chg="add mod">
          <ac:chgData name="Conor Walker" userId="9e745111-8e3a-4b36-beec-6898a7e39431" providerId="ADAL" clId="{BD3F988A-19A1-49A5-8DCE-2451063F5090}" dt="2024-03-30T13:28:27.964" v="1488"/>
          <ac:spMkLst>
            <pc:docMk/>
            <pc:sldMk cId="1456427857" sldId="408"/>
            <ac:spMk id="8" creationId="{A039F87F-871A-8275-667B-B336077BEAAD}"/>
          </ac:spMkLst>
        </pc:spChg>
        <pc:picChg chg="add mod">
          <ac:chgData name="Conor Walker" userId="9e745111-8e3a-4b36-beec-6898a7e39431" providerId="ADAL" clId="{BD3F988A-19A1-49A5-8DCE-2451063F5090}" dt="2024-04-04T12:40:11.791" v="1760" actId="1037"/>
          <ac:picMkLst>
            <pc:docMk/>
            <pc:sldMk cId="1456427857" sldId="408"/>
            <ac:picMk id="5" creationId="{E98FB649-26A2-CA0E-687C-EA71A94AAD4B}"/>
          </ac:picMkLst>
        </pc:picChg>
        <pc:picChg chg="add mod">
          <ac:chgData name="Conor Walker" userId="9e745111-8e3a-4b36-beec-6898a7e39431" providerId="ADAL" clId="{BD3F988A-19A1-49A5-8DCE-2451063F5090}" dt="2024-04-04T12:39:50.130" v="1748" actId="1037"/>
          <ac:picMkLst>
            <pc:docMk/>
            <pc:sldMk cId="1456427857" sldId="408"/>
            <ac:picMk id="7" creationId="{2BCA2A9E-D22B-50C3-3DF2-B1DBAC2FD97F}"/>
          </ac:picMkLst>
        </pc:picChg>
      </pc:sldChg>
      <pc:sldChg chg="addSp modSp add mod">
        <pc:chgData name="Conor Walker" userId="9e745111-8e3a-4b36-beec-6898a7e39431" providerId="ADAL" clId="{BD3F988A-19A1-49A5-8DCE-2451063F5090}" dt="2024-04-04T12:40:38.455" v="1806" actId="1076"/>
        <pc:sldMkLst>
          <pc:docMk/>
          <pc:sldMk cId="1696085428" sldId="409"/>
        </pc:sldMkLst>
        <pc:spChg chg="mod">
          <ac:chgData name="Conor Walker" userId="9e745111-8e3a-4b36-beec-6898a7e39431" providerId="ADAL" clId="{BD3F988A-19A1-49A5-8DCE-2451063F5090}" dt="2024-03-30T12:14:27.604" v="402" actId="14100"/>
          <ac:spMkLst>
            <pc:docMk/>
            <pc:sldMk cId="1696085428" sldId="409"/>
            <ac:spMk id="2" creationId="{3D57071C-6383-8E8F-F758-9CF123F71BDE}"/>
          </ac:spMkLst>
        </pc:spChg>
        <pc:spChg chg="mod">
          <ac:chgData name="Conor Walker" userId="9e745111-8e3a-4b36-beec-6898a7e39431" providerId="ADAL" clId="{BD3F988A-19A1-49A5-8DCE-2451063F5090}" dt="2024-03-30T12:13:11.122" v="395" actId="20577"/>
          <ac:spMkLst>
            <pc:docMk/>
            <pc:sldMk cId="1696085428" sldId="409"/>
            <ac:spMk id="3" creationId="{31BD082E-B7D3-546B-8B3F-599EFCB14274}"/>
          </ac:spMkLst>
        </pc:spChg>
        <pc:spChg chg="add mod">
          <ac:chgData name="Conor Walker" userId="9e745111-8e3a-4b36-beec-6898a7e39431" providerId="ADAL" clId="{BD3F988A-19A1-49A5-8DCE-2451063F5090}" dt="2024-03-30T13:28:37.597" v="1490"/>
          <ac:spMkLst>
            <pc:docMk/>
            <pc:sldMk cId="1696085428" sldId="409"/>
            <ac:spMk id="8" creationId="{45611443-56C1-CC29-53F6-752CDAEA31B4}"/>
          </ac:spMkLst>
        </pc:spChg>
        <pc:picChg chg="add mod">
          <ac:chgData name="Conor Walker" userId="9e745111-8e3a-4b36-beec-6898a7e39431" providerId="ADAL" clId="{BD3F988A-19A1-49A5-8DCE-2451063F5090}" dt="2024-04-04T12:40:32.919" v="1805" actId="1037"/>
          <ac:picMkLst>
            <pc:docMk/>
            <pc:sldMk cId="1696085428" sldId="409"/>
            <ac:picMk id="5" creationId="{BDCB777E-C844-9EEB-9F54-A9CBB8DB41E2}"/>
          </ac:picMkLst>
        </pc:picChg>
        <pc:picChg chg="add mod">
          <ac:chgData name="Conor Walker" userId="9e745111-8e3a-4b36-beec-6898a7e39431" providerId="ADAL" clId="{BD3F988A-19A1-49A5-8DCE-2451063F5090}" dt="2024-04-04T12:40:38.455" v="1806" actId="1076"/>
          <ac:picMkLst>
            <pc:docMk/>
            <pc:sldMk cId="1696085428" sldId="409"/>
            <ac:picMk id="7" creationId="{2A7438DF-BC3C-A710-8443-2C84804F1A73}"/>
          </ac:picMkLst>
        </pc:picChg>
      </pc:sldChg>
      <pc:sldChg chg="addSp modSp add mod">
        <pc:chgData name="Conor Walker" userId="9e745111-8e3a-4b36-beec-6898a7e39431" providerId="ADAL" clId="{BD3F988A-19A1-49A5-8DCE-2451063F5090}" dt="2024-04-04T12:40:52.235" v="1835" actId="1037"/>
        <pc:sldMkLst>
          <pc:docMk/>
          <pc:sldMk cId="1346804148" sldId="410"/>
        </pc:sldMkLst>
        <pc:spChg chg="mod">
          <ac:chgData name="Conor Walker" userId="9e745111-8e3a-4b36-beec-6898a7e39431" providerId="ADAL" clId="{BD3F988A-19A1-49A5-8DCE-2451063F5090}" dt="2024-03-30T12:17:06.280" v="435" actId="14100"/>
          <ac:spMkLst>
            <pc:docMk/>
            <pc:sldMk cId="1346804148" sldId="410"/>
            <ac:spMk id="2" creationId="{3D57071C-6383-8E8F-F758-9CF123F71BDE}"/>
          </ac:spMkLst>
        </pc:spChg>
        <pc:spChg chg="mod">
          <ac:chgData name="Conor Walker" userId="9e745111-8e3a-4b36-beec-6898a7e39431" providerId="ADAL" clId="{BD3F988A-19A1-49A5-8DCE-2451063F5090}" dt="2024-03-30T12:16:12.566" v="425" actId="20577"/>
          <ac:spMkLst>
            <pc:docMk/>
            <pc:sldMk cId="1346804148" sldId="410"/>
            <ac:spMk id="3" creationId="{31BD082E-B7D3-546B-8B3F-599EFCB14274}"/>
          </ac:spMkLst>
        </pc:spChg>
        <pc:spChg chg="add mod">
          <ac:chgData name="Conor Walker" userId="9e745111-8e3a-4b36-beec-6898a7e39431" providerId="ADAL" clId="{BD3F988A-19A1-49A5-8DCE-2451063F5090}" dt="2024-03-30T13:28:40.933" v="1492"/>
          <ac:spMkLst>
            <pc:docMk/>
            <pc:sldMk cId="1346804148" sldId="410"/>
            <ac:spMk id="6" creationId="{45A6861D-0E07-58BC-C6EB-2BAED6F0BDD6}"/>
          </ac:spMkLst>
        </pc:spChg>
        <pc:picChg chg="add mod modCrop">
          <ac:chgData name="Conor Walker" userId="9e745111-8e3a-4b36-beec-6898a7e39431" providerId="ADAL" clId="{BD3F988A-19A1-49A5-8DCE-2451063F5090}" dt="2024-04-04T12:40:52.235" v="1835" actId="1037"/>
          <ac:picMkLst>
            <pc:docMk/>
            <pc:sldMk cId="1346804148" sldId="410"/>
            <ac:picMk id="5" creationId="{7729C702-277B-31AF-5DEE-348F4E3B3974}"/>
          </ac:picMkLst>
        </pc:picChg>
      </pc:sldChg>
      <pc:sldChg chg="addSp delSp modSp add mod">
        <pc:chgData name="Conor Walker" userId="9e745111-8e3a-4b36-beec-6898a7e39431" providerId="ADAL" clId="{BD3F988A-19A1-49A5-8DCE-2451063F5090}" dt="2024-04-04T12:40:57.537" v="1848" actId="1037"/>
        <pc:sldMkLst>
          <pc:docMk/>
          <pc:sldMk cId="1572579620" sldId="411"/>
        </pc:sldMkLst>
        <pc:spChg chg="mod">
          <ac:chgData name="Conor Walker" userId="9e745111-8e3a-4b36-beec-6898a7e39431" providerId="ADAL" clId="{BD3F988A-19A1-49A5-8DCE-2451063F5090}" dt="2024-03-30T12:23:23.652" v="494" actId="14100"/>
          <ac:spMkLst>
            <pc:docMk/>
            <pc:sldMk cId="1572579620" sldId="411"/>
            <ac:spMk id="2" creationId="{3D57071C-6383-8E8F-F758-9CF123F71BDE}"/>
          </ac:spMkLst>
        </pc:spChg>
        <pc:spChg chg="mod">
          <ac:chgData name="Conor Walker" userId="9e745111-8e3a-4b36-beec-6898a7e39431" providerId="ADAL" clId="{BD3F988A-19A1-49A5-8DCE-2451063F5090}" dt="2024-03-30T12:20:13.616" v="474" actId="20577"/>
          <ac:spMkLst>
            <pc:docMk/>
            <pc:sldMk cId="1572579620" sldId="411"/>
            <ac:spMk id="3" creationId="{31BD082E-B7D3-546B-8B3F-599EFCB14274}"/>
          </ac:spMkLst>
        </pc:spChg>
        <pc:spChg chg="add mod">
          <ac:chgData name="Conor Walker" userId="9e745111-8e3a-4b36-beec-6898a7e39431" providerId="ADAL" clId="{BD3F988A-19A1-49A5-8DCE-2451063F5090}" dt="2024-03-30T13:28:43.108" v="1493"/>
          <ac:spMkLst>
            <pc:docMk/>
            <pc:sldMk cId="1572579620" sldId="411"/>
            <ac:spMk id="8" creationId="{6A21FBC3-ACA1-8CFD-F6EA-BE836BAA0142}"/>
          </ac:spMkLst>
        </pc:spChg>
        <pc:picChg chg="add del mod modCrop">
          <ac:chgData name="Conor Walker" userId="9e745111-8e3a-4b36-beec-6898a7e39431" providerId="ADAL" clId="{BD3F988A-19A1-49A5-8DCE-2451063F5090}" dt="2024-03-30T12:22:01.869" v="479" actId="478"/>
          <ac:picMkLst>
            <pc:docMk/>
            <pc:sldMk cId="1572579620" sldId="411"/>
            <ac:picMk id="5" creationId="{FBFE0C03-DD90-77D3-B7D1-B2A02184633F}"/>
          </ac:picMkLst>
        </pc:picChg>
        <pc:picChg chg="add mod">
          <ac:chgData name="Conor Walker" userId="9e745111-8e3a-4b36-beec-6898a7e39431" providerId="ADAL" clId="{BD3F988A-19A1-49A5-8DCE-2451063F5090}" dt="2024-04-04T12:40:57.537" v="1848" actId="1037"/>
          <ac:picMkLst>
            <pc:docMk/>
            <pc:sldMk cId="1572579620" sldId="411"/>
            <ac:picMk id="7" creationId="{94A8A190-F855-24E4-6476-6B3D9D6EAF10}"/>
          </ac:picMkLst>
        </pc:picChg>
      </pc:sldChg>
      <pc:sldChg chg="addSp modSp add mod">
        <pc:chgData name="Conor Walker" userId="9e745111-8e3a-4b36-beec-6898a7e39431" providerId="ADAL" clId="{BD3F988A-19A1-49A5-8DCE-2451063F5090}" dt="2024-04-04T12:41:35.904" v="1879" actId="1036"/>
        <pc:sldMkLst>
          <pc:docMk/>
          <pc:sldMk cId="1976137198" sldId="412"/>
        </pc:sldMkLst>
        <pc:spChg chg="mod">
          <ac:chgData name="Conor Walker" userId="9e745111-8e3a-4b36-beec-6898a7e39431" providerId="ADAL" clId="{BD3F988A-19A1-49A5-8DCE-2451063F5090}" dt="2024-03-30T12:27:02.277" v="540" actId="14100"/>
          <ac:spMkLst>
            <pc:docMk/>
            <pc:sldMk cId="1976137198" sldId="412"/>
            <ac:spMk id="2" creationId="{3D57071C-6383-8E8F-F758-9CF123F71BDE}"/>
          </ac:spMkLst>
        </pc:spChg>
        <pc:spChg chg="mod">
          <ac:chgData name="Conor Walker" userId="9e745111-8e3a-4b36-beec-6898a7e39431" providerId="ADAL" clId="{BD3F988A-19A1-49A5-8DCE-2451063F5090}" dt="2024-03-30T12:26:11.634" v="519" actId="20577"/>
          <ac:spMkLst>
            <pc:docMk/>
            <pc:sldMk cId="1976137198" sldId="412"/>
            <ac:spMk id="3" creationId="{31BD082E-B7D3-546B-8B3F-599EFCB14274}"/>
          </ac:spMkLst>
        </pc:spChg>
        <pc:spChg chg="add mod">
          <ac:chgData name="Conor Walker" userId="9e745111-8e3a-4b36-beec-6898a7e39431" providerId="ADAL" clId="{BD3F988A-19A1-49A5-8DCE-2451063F5090}" dt="2024-03-30T13:28:47.619" v="1494"/>
          <ac:spMkLst>
            <pc:docMk/>
            <pc:sldMk cId="1976137198" sldId="412"/>
            <ac:spMk id="8" creationId="{E8B98974-4743-3BF7-4D22-D2FC9AC2B772}"/>
          </ac:spMkLst>
        </pc:spChg>
        <pc:picChg chg="add mod">
          <ac:chgData name="Conor Walker" userId="9e745111-8e3a-4b36-beec-6898a7e39431" providerId="ADAL" clId="{BD3F988A-19A1-49A5-8DCE-2451063F5090}" dt="2024-04-04T12:41:35.904" v="1879" actId="1036"/>
          <ac:picMkLst>
            <pc:docMk/>
            <pc:sldMk cId="1976137198" sldId="412"/>
            <ac:picMk id="5" creationId="{0959133F-82D9-0433-37D2-0E3E1BD51954}"/>
          </ac:picMkLst>
        </pc:picChg>
        <pc:picChg chg="add mod">
          <ac:chgData name="Conor Walker" userId="9e745111-8e3a-4b36-beec-6898a7e39431" providerId="ADAL" clId="{BD3F988A-19A1-49A5-8DCE-2451063F5090}" dt="2024-03-30T12:27:26.716" v="546" actId="1076"/>
          <ac:picMkLst>
            <pc:docMk/>
            <pc:sldMk cId="1976137198" sldId="412"/>
            <ac:picMk id="7" creationId="{6C041FE9-1273-1635-ACFE-A350A26887BD}"/>
          </ac:picMkLst>
        </pc:picChg>
      </pc:sldChg>
      <pc:sldChg chg="add del">
        <pc:chgData name="Conor Walker" userId="9e745111-8e3a-4b36-beec-6898a7e39431" providerId="ADAL" clId="{BD3F988A-19A1-49A5-8DCE-2451063F5090}" dt="2024-03-30T13:38:10.453" v="1544" actId="2696"/>
        <pc:sldMkLst>
          <pc:docMk/>
          <pc:sldMk cId="1021570449" sldId="413"/>
        </pc:sldMkLst>
      </pc:sldChg>
      <pc:sldChg chg="add del">
        <pc:chgData name="Conor Walker" userId="9e745111-8e3a-4b36-beec-6898a7e39431" providerId="ADAL" clId="{BD3F988A-19A1-49A5-8DCE-2451063F5090}" dt="2024-03-30T13:38:10.453" v="1544" actId="2696"/>
        <pc:sldMkLst>
          <pc:docMk/>
          <pc:sldMk cId="2212967824" sldId="414"/>
        </pc:sldMkLst>
      </pc:sldChg>
      <pc:sldChg chg="add del">
        <pc:chgData name="Conor Walker" userId="9e745111-8e3a-4b36-beec-6898a7e39431" providerId="ADAL" clId="{BD3F988A-19A1-49A5-8DCE-2451063F5090}" dt="2024-03-30T13:38:10.453" v="1544" actId="2696"/>
        <pc:sldMkLst>
          <pc:docMk/>
          <pc:sldMk cId="1509556490" sldId="415"/>
        </pc:sldMkLst>
      </pc:sldChg>
      <pc:sldChg chg="add del">
        <pc:chgData name="Conor Walker" userId="9e745111-8e3a-4b36-beec-6898a7e39431" providerId="ADAL" clId="{BD3F988A-19A1-49A5-8DCE-2451063F5090}" dt="2024-03-30T13:38:10.453" v="1544" actId="2696"/>
        <pc:sldMkLst>
          <pc:docMk/>
          <pc:sldMk cId="4033138879" sldId="416"/>
        </pc:sldMkLst>
      </pc:sldChg>
      <pc:sldChg chg="add del">
        <pc:chgData name="Conor Walker" userId="9e745111-8e3a-4b36-beec-6898a7e39431" providerId="ADAL" clId="{BD3F988A-19A1-49A5-8DCE-2451063F5090}" dt="2024-03-30T13:38:10.453" v="1544" actId="2696"/>
        <pc:sldMkLst>
          <pc:docMk/>
          <pc:sldMk cId="480115695" sldId="417"/>
        </pc:sldMkLst>
      </pc:sldChg>
      <pc:sldChg chg="add del">
        <pc:chgData name="Conor Walker" userId="9e745111-8e3a-4b36-beec-6898a7e39431" providerId="ADAL" clId="{BD3F988A-19A1-49A5-8DCE-2451063F5090}" dt="2024-03-30T13:38:10.453" v="1544" actId="2696"/>
        <pc:sldMkLst>
          <pc:docMk/>
          <pc:sldMk cId="3265615590" sldId="418"/>
        </pc:sldMkLst>
      </pc:sldChg>
      <pc:sldChg chg="add del">
        <pc:chgData name="Conor Walker" userId="9e745111-8e3a-4b36-beec-6898a7e39431" providerId="ADAL" clId="{BD3F988A-19A1-49A5-8DCE-2451063F5090}" dt="2024-03-30T13:38:10.453" v="1544" actId="2696"/>
        <pc:sldMkLst>
          <pc:docMk/>
          <pc:sldMk cId="3680253120" sldId="419"/>
        </pc:sldMkLst>
      </pc:sldChg>
      <pc:sldChg chg="add del">
        <pc:chgData name="Conor Walker" userId="9e745111-8e3a-4b36-beec-6898a7e39431" providerId="ADAL" clId="{BD3F988A-19A1-49A5-8DCE-2451063F5090}" dt="2024-03-30T13:38:10.453" v="1544" actId="2696"/>
        <pc:sldMkLst>
          <pc:docMk/>
          <pc:sldMk cId="1030994639" sldId="420"/>
        </pc:sldMkLst>
      </pc:sldChg>
      <pc:sldChg chg="add del">
        <pc:chgData name="Conor Walker" userId="9e745111-8e3a-4b36-beec-6898a7e39431" providerId="ADAL" clId="{BD3F988A-19A1-49A5-8DCE-2451063F5090}" dt="2024-03-30T13:38:10.453" v="1544" actId="2696"/>
        <pc:sldMkLst>
          <pc:docMk/>
          <pc:sldMk cId="3074523341" sldId="421"/>
        </pc:sldMkLst>
      </pc:sldChg>
      <pc:sldChg chg="add del">
        <pc:chgData name="Conor Walker" userId="9e745111-8e3a-4b36-beec-6898a7e39431" providerId="ADAL" clId="{BD3F988A-19A1-49A5-8DCE-2451063F5090}" dt="2024-03-30T13:38:10.453" v="1544" actId="2696"/>
        <pc:sldMkLst>
          <pc:docMk/>
          <pc:sldMk cId="528908860" sldId="422"/>
        </pc:sldMkLst>
      </pc:sldChg>
      <pc:sldChg chg="add del">
        <pc:chgData name="Conor Walker" userId="9e745111-8e3a-4b36-beec-6898a7e39431" providerId="ADAL" clId="{BD3F988A-19A1-49A5-8DCE-2451063F5090}" dt="2024-03-30T13:38:10.453" v="1544" actId="2696"/>
        <pc:sldMkLst>
          <pc:docMk/>
          <pc:sldMk cId="2073604412" sldId="423"/>
        </pc:sldMkLst>
      </pc:sldChg>
      <pc:sldChg chg="add del">
        <pc:chgData name="Conor Walker" userId="9e745111-8e3a-4b36-beec-6898a7e39431" providerId="ADAL" clId="{BD3F988A-19A1-49A5-8DCE-2451063F5090}" dt="2024-03-30T13:38:10.453" v="1544" actId="2696"/>
        <pc:sldMkLst>
          <pc:docMk/>
          <pc:sldMk cId="100772555" sldId="424"/>
        </pc:sldMkLst>
      </pc:sldChg>
      <pc:sldChg chg="add del">
        <pc:chgData name="Conor Walker" userId="9e745111-8e3a-4b36-beec-6898a7e39431" providerId="ADAL" clId="{BD3F988A-19A1-49A5-8DCE-2451063F5090}" dt="2024-03-30T13:38:10.453" v="1544" actId="2696"/>
        <pc:sldMkLst>
          <pc:docMk/>
          <pc:sldMk cId="3856703271" sldId="425"/>
        </pc:sldMkLst>
      </pc:sldChg>
      <pc:sldChg chg="add del">
        <pc:chgData name="Conor Walker" userId="9e745111-8e3a-4b36-beec-6898a7e39431" providerId="ADAL" clId="{BD3F988A-19A1-49A5-8DCE-2451063F5090}" dt="2024-03-30T13:38:10.453" v="1544" actId="2696"/>
        <pc:sldMkLst>
          <pc:docMk/>
          <pc:sldMk cId="2972614657" sldId="426"/>
        </pc:sldMkLst>
      </pc:sldChg>
      <pc:sldChg chg="add del">
        <pc:chgData name="Conor Walker" userId="9e745111-8e3a-4b36-beec-6898a7e39431" providerId="ADAL" clId="{BD3F988A-19A1-49A5-8DCE-2451063F5090}" dt="2024-03-30T13:38:10.453" v="1544" actId="2696"/>
        <pc:sldMkLst>
          <pc:docMk/>
          <pc:sldMk cId="1346087173" sldId="427"/>
        </pc:sldMkLst>
      </pc:sldChg>
      <pc:sldChg chg="add del">
        <pc:chgData name="Conor Walker" userId="9e745111-8e3a-4b36-beec-6898a7e39431" providerId="ADAL" clId="{BD3F988A-19A1-49A5-8DCE-2451063F5090}" dt="2024-03-30T13:38:10.453" v="1544" actId="2696"/>
        <pc:sldMkLst>
          <pc:docMk/>
          <pc:sldMk cId="417997793" sldId="428"/>
        </pc:sldMkLst>
      </pc:sldChg>
      <pc:sldChg chg="add del">
        <pc:chgData name="Conor Walker" userId="9e745111-8e3a-4b36-beec-6898a7e39431" providerId="ADAL" clId="{BD3F988A-19A1-49A5-8DCE-2451063F5090}" dt="2024-03-30T13:38:10.453" v="1544" actId="2696"/>
        <pc:sldMkLst>
          <pc:docMk/>
          <pc:sldMk cId="3763974975" sldId="429"/>
        </pc:sldMkLst>
      </pc:sldChg>
      <pc:sldChg chg="add del">
        <pc:chgData name="Conor Walker" userId="9e745111-8e3a-4b36-beec-6898a7e39431" providerId="ADAL" clId="{BD3F988A-19A1-49A5-8DCE-2451063F5090}" dt="2024-03-30T13:38:10.453" v="1544" actId="2696"/>
        <pc:sldMkLst>
          <pc:docMk/>
          <pc:sldMk cId="3135787588" sldId="430"/>
        </pc:sldMkLst>
      </pc:sldChg>
      <pc:sldChg chg="addSp delSp modSp add mod">
        <pc:chgData name="Conor Walker" userId="9e745111-8e3a-4b36-beec-6898a7e39431" providerId="ADAL" clId="{BD3F988A-19A1-49A5-8DCE-2451063F5090}" dt="2024-04-04T12:40:27.182" v="1788" actId="14100"/>
        <pc:sldMkLst>
          <pc:docMk/>
          <pc:sldMk cId="2965046191" sldId="431"/>
        </pc:sldMkLst>
        <pc:spChg chg="del mod">
          <ac:chgData name="Conor Walker" userId="9e745111-8e3a-4b36-beec-6898a7e39431" providerId="ADAL" clId="{BD3F988A-19A1-49A5-8DCE-2451063F5090}" dt="2024-03-30T12:12:46.990" v="377" actId="478"/>
          <ac:spMkLst>
            <pc:docMk/>
            <pc:sldMk cId="2965046191" sldId="431"/>
            <ac:spMk id="2" creationId="{3D57071C-6383-8E8F-F758-9CF123F71BDE}"/>
          </ac:spMkLst>
        </pc:spChg>
        <pc:spChg chg="add mod ord">
          <ac:chgData name="Conor Walker" userId="9e745111-8e3a-4b36-beec-6898a7e39431" providerId="ADAL" clId="{BD3F988A-19A1-49A5-8DCE-2451063F5090}" dt="2024-04-04T12:40:27.182" v="1788" actId="14100"/>
          <ac:spMkLst>
            <pc:docMk/>
            <pc:sldMk cId="2965046191" sldId="431"/>
            <ac:spMk id="10" creationId="{77CFF3F4-3689-2FBE-DBEC-C5A22D56BFF2}"/>
          </ac:spMkLst>
        </pc:spChg>
        <pc:spChg chg="add mod">
          <ac:chgData name="Conor Walker" userId="9e745111-8e3a-4b36-beec-6898a7e39431" providerId="ADAL" clId="{BD3F988A-19A1-49A5-8DCE-2451063F5090}" dt="2024-03-30T13:28:35.669" v="1489"/>
          <ac:spMkLst>
            <pc:docMk/>
            <pc:sldMk cId="2965046191" sldId="431"/>
            <ac:spMk id="11" creationId="{08BC1A62-6169-D789-A6BC-C3E9BCDB7B2F}"/>
          </ac:spMkLst>
        </pc:spChg>
        <pc:picChg chg="del">
          <ac:chgData name="Conor Walker" userId="9e745111-8e3a-4b36-beec-6898a7e39431" providerId="ADAL" clId="{BD3F988A-19A1-49A5-8DCE-2451063F5090}" dt="2024-03-30T12:10:54.336" v="353" actId="478"/>
          <ac:picMkLst>
            <pc:docMk/>
            <pc:sldMk cId="2965046191" sldId="431"/>
            <ac:picMk id="5" creationId="{E98FB649-26A2-CA0E-687C-EA71A94AAD4B}"/>
          </ac:picMkLst>
        </pc:picChg>
        <pc:picChg chg="add mod">
          <ac:chgData name="Conor Walker" userId="9e745111-8e3a-4b36-beec-6898a7e39431" providerId="ADAL" clId="{BD3F988A-19A1-49A5-8DCE-2451063F5090}" dt="2024-04-04T12:40:21.068" v="1786" actId="1037"/>
          <ac:picMkLst>
            <pc:docMk/>
            <pc:sldMk cId="2965046191" sldId="431"/>
            <ac:picMk id="6" creationId="{54948347-4F8A-ECF8-1260-9287D21E88EA}"/>
          </ac:picMkLst>
        </pc:picChg>
        <pc:picChg chg="del">
          <ac:chgData name="Conor Walker" userId="9e745111-8e3a-4b36-beec-6898a7e39431" providerId="ADAL" clId="{BD3F988A-19A1-49A5-8DCE-2451063F5090}" dt="2024-03-30T12:10:56.267" v="354" actId="478"/>
          <ac:picMkLst>
            <pc:docMk/>
            <pc:sldMk cId="2965046191" sldId="431"/>
            <ac:picMk id="7" creationId="{2BCA2A9E-D22B-50C3-3DF2-B1DBAC2FD97F}"/>
          </ac:picMkLst>
        </pc:picChg>
        <pc:picChg chg="add mod">
          <ac:chgData name="Conor Walker" userId="9e745111-8e3a-4b36-beec-6898a7e39431" providerId="ADAL" clId="{BD3F988A-19A1-49A5-8DCE-2451063F5090}" dt="2024-04-04T12:40:24.497" v="1787" actId="1076"/>
          <ac:picMkLst>
            <pc:docMk/>
            <pc:sldMk cId="2965046191" sldId="431"/>
            <ac:picMk id="9" creationId="{A5EDDF99-0487-8ACA-11B5-D8FE639CD5C9}"/>
          </ac:picMkLst>
        </pc:picChg>
      </pc:sldChg>
      <pc:sldChg chg="addSp delSp modSp add mod">
        <pc:chgData name="Conor Walker" userId="9e745111-8e3a-4b36-beec-6898a7e39431" providerId="ADAL" clId="{BD3F988A-19A1-49A5-8DCE-2451063F5090}" dt="2024-04-04T12:40:47.794" v="1823" actId="1076"/>
        <pc:sldMkLst>
          <pc:docMk/>
          <pc:sldMk cId="3117711656" sldId="432"/>
        </pc:sldMkLst>
        <pc:spChg chg="add mod">
          <ac:chgData name="Conor Walker" userId="9e745111-8e3a-4b36-beec-6898a7e39431" providerId="ADAL" clId="{BD3F988A-19A1-49A5-8DCE-2451063F5090}" dt="2024-03-30T13:28:39.434" v="1491"/>
          <ac:spMkLst>
            <pc:docMk/>
            <pc:sldMk cId="3117711656" sldId="432"/>
            <ac:spMk id="10" creationId="{567D3330-EF50-84AD-7005-A3B83B24068B}"/>
          </ac:spMkLst>
        </pc:spChg>
        <pc:picChg chg="del">
          <ac:chgData name="Conor Walker" userId="9e745111-8e3a-4b36-beec-6898a7e39431" providerId="ADAL" clId="{BD3F988A-19A1-49A5-8DCE-2451063F5090}" dt="2024-03-30T12:14:45.721" v="404" actId="478"/>
          <ac:picMkLst>
            <pc:docMk/>
            <pc:sldMk cId="3117711656" sldId="432"/>
            <ac:picMk id="5" creationId="{BDCB777E-C844-9EEB-9F54-A9CBB8DB41E2}"/>
          </ac:picMkLst>
        </pc:picChg>
        <pc:picChg chg="add mod">
          <ac:chgData name="Conor Walker" userId="9e745111-8e3a-4b36-beec-6898a7e39431" providerId="ADAL" clId="{BD3F988A-19A1-49A5-8DCE-2451063F5090}" dt="2024-04-04T12:40:45.486" v="1822" actId="1035"/>
          <ac:picMkLst>
            <pc:docMk/>
            <pc:sldMk cId="3117711656" sldId="432"/>
            <ac:picMk id="6" creationId="{C9533C82-FE75-4ECD-D4DE-95CB9C6D7B55}"/>
          </ac:picMkLst>
        </pc:picChg>
        <pc:picChg chg="del">
          <ac:chgData name="Conor Walker" userId="9e745111-8e3a-4b36-beec-6898a7e39431" providerId="ADAL" clId="{BD3F988A-19A1-49A5-8DCE-2451063F5090}" dt="2024-03-30T12:14:47.460" v="405" actId="478"/>
          <ac:picMkLst>
            <pc:docMk/>
            <pc:sldMk cId="3117711656" sldId="432"/>
            <ac:picMk id="7" creationId="{2A7438DF-BC3C-A710-8443-2C84804F1A73}"/>
          </ac:picMkLst>
        </pc:picChg>
        <pc:picChg chg="add mod">
          <ac:chgData name="Conor Walker" userId="9e745111-8e3a-4b36-beec-6898a7e39431" providerId="ADAL" clId="{BD3F988A-19A1-49A5-8DCE-2451063F5090}" dt="2024-04-04T12:40:47.794" v="1823" actId="1076"/>
          <ac:picMkLst>
            <pc:docMk/>
            <pc:sldMk cId="3117711656" sldId="432"/>
            <ac:picMk id="9" creationId="{1CC28E86-5891-80C0-E2A2-5D1788D39CAC}"/>
          </ac:picMkLst>
        </pc:picChg>
      </pc:sldChg>
      <pc:sldChg chg="addSp modSp add mod">
        <pc:chgData name="Conor Walker" userId="9e745111-8e3a-4b36-beec-6898a7e39431" providerId="ADAL" clId="{BD3F988A-19A1-49A5-8DCE-2451063F5090}" dt="2024-04-04T12:41:23.205" v="1862" actId="14100"/>
        <pc:sldMkLst>
          <pc:docMk/>
          <pc:sldMk cId="2266664865" sldId="433"/>
        </pc:sldMkLst>
        <pc:spChg chg="mod">
          <ac:chgData name="Conor Walker" userId="9e745111-8e3a-4b36-beec-6898a7e39431" providerId="ADAL" clId="{BD3F988A-19A1-49A5-8DCE-2451063F5090}" dt="2024-04-04T12:41:23.205" v="1862" actId="14100"/>
          <ac:spMkLst>
            <pc:docMk/>
            <pc:sldMk cId="2266664865" sldId="433"/>
            <ac:spMk id="2" creationId="{3D57071C-6383-8E8F-F758-9CF123F71BDE}"/>
          </ac:spMkLst>
        </pc:spChg>
        <pc:spChg chg="add mod">
          <ac:chgData name="Conor Walker" userId="9e745111-8e3a-4b36-beec-6898a7e39431" providerId="ADAL" clId="{BD3F988A-19A1-49A5-8DCE-2451063F5090}" dt="2024-03-30T13:24:15.676" v="1465"/>
          <ac:spMkLst>
            <pc:docMk/>
            <pc:sldMk cId="2266664865" sldId="433"/>
            <ac:spMk id="4" creationId="{39CBA17F-F2BB-C460-6755-F18EA3639077}"/>
          </ac:spMkLst>
        </pc:spChg>
        <pc:picChg chg="mod">
          <ac:chgData name="Conor Walker" userId="9e745111-8e3a-4b36-beec-6898a7e39431" providerId="ADAL" clId="{BD3F988A-19A1-49A5-8DCE-2451063F5090}" dt="2024-04-04T12:41:18.165" v="1861" actId="1076"/>
          <ac:picMkLst>
            <pc:docMk/>
            <pc:sldMk cId="2266664865" sldId="433"/>
            <ac:picMk id="5" creationId="{FBFE0C03-DD90-77D3-B7D1-B2A02184633F}"/>
          </ac:picMkLst>
        </pc:picChg>
      </pc:sldChg>
      <pc:sldChg chg="add del">
        <pc:chgData name="Conor Walker" userId="9e745111-8e3a-4b36-beec-6898a7e39431" providerId="ADAL" clId="{BD3F988A-19A1-49A5-8DCE-2451063F5090}" dt="2024-03-30T13:38:10.453" v="1544" actId="2696"/>
        <pc:sldMkLst>
          <pc:docMk/>
          <pc:sldMk cId="204821178" sldId="434"/>
        </pc:sldMkLst>
      </pc:sldChg>
      <pc:sldChg chg="add del">
        <pc:chgData name="Conor Walker" userId="9e745111-8e3a-4b36-beec-6898a7e39431" providerId="ADAL" clId="{BD3F988A-19A1-49A5-8DCE-2451063F5090}" dt="2024-03-30T12:23:44.934" v="495" actId="2696"/>
        <pc:sldMkLst>
          <pc:docMk/>
          <pc:sldMk cId="1599697843" sldId="434"/>
        </pc:sldMkLst>
      </pc:sldChg>
      <pc:sldChg chg="add del">
        <pc:chgData name="Conor Walker" userId="9e745111-8e3a-4b36-beec-6898a7e39431" providerId="ADAL" clId="{BD3F988A-19A1-49A5-8DCE-2451063F5090}" dt="2024-03-30T12:24:15.699" v="497" actId="2696"/>
        <pc:sldMkLst>
          <pc:docMk/>
          <pc:sldMk cId="2143507081" sldId="435"/>
        </pc:sldMkLst>
      </pc:sldChg>
      <pc:sldChg chg="add del">
        <pc:chgData name="Conor Walker" userId="9e745111-8e3a-4b36-beec-6898a7e39431" providerId="ADAL" clId="{BD3F988A-19A1-49A5-8DCE-2451063F5090}" dt="2024-03-30T13:38:10.453" v="1544" actId="2696"/>
        <pc:sldMkLst>
          <pc:docMk/>
          <pc:sldMk cId="2274506477" sldId="435"/>
        </pc:sldMkLst>
      </pc:sldChg>
      <pc:sldChg chg="add del">
        <pc:chgData name="Conor Walker" userId="9e745111-8e3a-4b36-beec-6898a7e39431" providerId="ADAL" clId="{BD3F988A-19A1-49A5-8DCE-2451063F5090}" dt="2024-03-30T13:38:10.453" v="1544" actId="2696"/>
        <pc:sldMkLst>
          <pc:docMk/>
          <pc:sldMk cId="3905110182" sldId="436"/>
        </pc:sldMkLst>
      </pc:sldChg>
      <pc:sldChg chg="add del">
        <pc:chgData name="Conor Walker" userId="9e745111-8e3a-4b36-beec-6898a7e39431" providerId="ADAL" clId="{BD3F988A-19A1-49A5-8DCE-2451063F5090}" dt="2024-03-30T13:38:10.453" v="1544" actId="2696"/>
        <pc:sldMkLst>
          <pc:docMk/>
          <pc:sldMk cId="628510871" sldId="437"/>
        </pc:sldMkLst>
      </pc:sldChg>
      <pc:sldChg chg="add del">
        <pc:chgData name="Conor Walker" userId="9e745111-8e3a-4b36-beec-6898a7e39431" providerId="ADAL" clId="{BD3F988A-19A1-49A5-8DCE-2451063F5090}" dt="2024-03-30T13:38:10.453" v="1544" actId="2696"/>
        <pc:sldMkLst>
          <pc:docMk/>
          <pc:sldMk cId="165266884" sldId="438"/>
        </pc:sldMkLst>
      </pc:sldChg>
      <pc:sldChg chg="add del">
        <pc:chgData name="Conor Walker" userId="9e745111-8e3a-4b36-beec-6898a7e39431" providerId="ADAL" clId="{BD3F988A-19A1-49A5-8DCE-2451063F5090}" dt="2024-03-30T13:38:10.453" v="1544" actId="2696"/>
        <pc:sldMkLst>
          <pc:docMk/>
          <pc:sldMk cId="3259389526" sldId="439"/>
        </pc:sldMkLst>
      </pc:sldChg>
      <pc:sldChg chg="add del">
        <pc:chgData name="Conor Walker" userId="9e745111-8e3a-4b36-beec-6898a7e39431" providerId="ADAL" clId="{BD3F988A-19A1-49A5-8DCE-2451063F5090}" dt="2024-03-30T13:38:10.453" v="1544" actId="2696"/>
        <pc:sldMkLst>
          <pc:docMk/>
          <pc:sldMk cId="2400162481" sldId="440"/>
        </pc:sldMkLst>
      </pc:sldChg>
      <pc:sldChg chg="add del">
        <pc:chgData name="Conor Walker" userId="9e745111-8e3a-4b36-beec-6898a7e39431" providerId="ADAL" clId="{BD3F988A-19A1-49A5-8DCE-2451063F5090}" dt="2024-03-30T13:38:10.453" v="1544" actId="2696"/>
        <pc:sldMkLst>
          <pc:docMk/>
          <pc:sldMk cId="3889384078" sldId="441"/>
        </pc:sldMkLst>
      </pc:sldChg>
      <pc:sldChg chg="add del">
        <pc:chgData name="Conor Walker" userId="9e745111-8e3a-4b36-beec-6898a7e39431" providerId="ADAL" clId="{BD3F988A-19A1-49A5-8DCE-2451063F5090}" dt="2024-03-30T13:38:10.453" v="1544" actId="2696"/>
        <pc:sldMkLst>
          <pc:docMk/>
          <pc:sldMk cId="42088926" sldId="442"/>
        </pc:sldMkLst>
      </pc:sldChg>
      <pc:sldChg chg="addSp modSp add mod">
        <pc:chgData name="Conor Walker" userId="9e745111-8e3a-4b36-beec-6898a7e39431" providerId="ADAL" clId="{BD3F988A-19A1-49A5-8DCE-2451063F5090}" dt="2024-04-04T12:42:07.265" v="1957" actId="1076"/>
        <pc:sldMkLst>
          <pc:docMk/>
          <pc:sldMk cId="3298567796" sldId="443"/>
        </pc:sldMkLst>
        <pc:spChg chg="mod">
          <ac:chgData name="Conor Walker" userId="9e745111-8e3a-4b36-beec-6898a7e39431" providerId="ADAL" clId="{BD3F988A-19A1-49A5-8DCE-2451063F5090}" dt="2024-03-30T12:31:38.424" v="573" actId="14100"/>
          <ac:spMkLst>
            <pc:docMk/>
            <pc:sldMk cId="3298567796" sldId="443"/>
            <ac:spMk id="2" creationId="{3D57071C-6383-8E8F-F758-9CF123F71BDE}"/>
          </ac:spMkLst>
        </pc:spChg>
        <pc:spChg chg="add mod">
          <ac:chgData name="Conor Walker" userId="9e745111-8e3a-4b36-beec-6898a7e39431" providerId="ADAL" clId="{BD3F988A-19A1-49A5-8DCE-2451063F5090}" dt="2024-03-30T13:28:55.223" v="1497"/>
          <ac:spMkLst>
            <pc:docMk/>
            <pc:sldMk cId="3298567796" sldId="443"/>
            <ac:spMk id="8" creationId="{0FBDE39B-5DDC-6971-9D1C-71DEF9EF0958}"/>
          </ac:spMkLst>
        </pc:spChg>
        <pc:picChg chg="add mod">
          <ac:chgData name="Conor Walker" userId="9e745111-8e3a-4b36-beec-6898a7e39431" providerId="ADAL" clId="{BD3F988A-19A1-49A5-8DCE-2451063F5090}" dt="2024-04-04T12:42:05.240" v="1956" actId="1037"/>
          <ac:picMkLst>
            <pc:docMk/>
            <pc:sldMk cId="3298567796" sldId="443"/>
            <ac:picMk id="5" creationId="{33502FEE-DF2E-EBED-757F-276C17DE3E8E}"/>
          </ac:picMkLst>
        </pc:picChg>
        <pc:picChg chg="add mod">
          <ac:chgData name="Conor Walker" userId="9e745111-8e3a-4b36-beec-6898a7e39431" providerId="ADAL" clId="{BD3F988A-19A1-49A5-8DCE-2451063F5090}" dt="2024-04-04T12:42:07.265" v="1957" actId="1076"/>
          <ac:picMkLst>
            <pc:docMk/>
            <pc:sldMk cId="3298567796" sldId="443"/>
            <ac:picMk id="7" creationId="{67B99CC2-59C2-4361-405C-7412266F7B6D}"/>
          </ac:picMkLst>
        </pc:picChg>
      </pc:sldChg>
      <pc:sldChg chg="addSp delSp modSp add mod">
        <pc:chgData name="Conor Walker" userId="9e745111-8e3a-4b36-beec-6898a7e39431" providerId="ADAL" clId="{BD3F988A-19A1-49A5-8DCE-2451063F5090}" dt="2024-04-04T12:42:18.728" v="1987" actId="1037"/>
        <pc:sldMkLst>
          <pc:docMk/>
          <pc:sldMk cId="2343636360" sldId="444"/>
        </pc:sldMkLst>
        <pc:spChg chg="mod">
          <ac:chgData name="Conor Walker" userId="9e745111-8e3a-4b36-beec-6898a7e39431" providerId="ADAL" clId="{BD3F988A-19A1-49A5-8DCE-2451063F5090}" dt="2024-03-30T12:33:00.144" v="580" actId="14100"/>
          <ac:spMkLst>
            <pc:docMk/>
            <pc:sldMk cId="2343636360" sldId="444"/>
            <ac:spMk id="2" creationId="{3D57071C-6383-8E8F-F758-9CF123F71BDE}"/>
          </ac:spMkLst>
        </pc:spChg>
        <pc:spChg chg="add mod">
          <ac:chgData name="Conor Walker" userId="9e745111-8e3a-4b36-beec-6898a7e39431" providerId="ADAL" clId="{BD3F988A-19A1-49A5-8DCE-2451063F5090}" dt="2024-03-30T13:28:57.061" v="1498"/>
          <ac:spMkLst>
            <pc:docMk/>
            <pc:sldMk cId="2343636360" sldId="444"/>
            <ac:spMk id="8" creationId="{B6948657-3F8D-0E15-4442-040F9A822264}"/>
          </ac:spMkLst>
        </pc:spChg>
        <pc:picChg chg="add del">
          <ac:chgData name="Conor Walker" userId="9e745111-8e3a-4b36-beec-6898a7e39431" providerId="ADAL" clId="{BD3F988A-19A1-49A5-8DCE-2451063F5090}" dt="2024-03-30T12:32:27.734" v="576" actId="22"/>
          <ac:picMkLst>
            <pc:docMk/>
            <pc:sldMk cId="2343636360" sldId="444"/>
            <ac:picMk id="5" creationId="{6728E32F-C9AD-4A71-47DF-BB69500E50AB}"/>
          </ac:picMkLst>
        </pc:picChg>
        <pc:picChg chg="add mod">
          <ac:chgData name="Conor Walker" userId="9e745111-8e3a-4b36-beec-6898a7e39431" providerId="ADAL" clId="{BD3F988A-19A1-49A5-8DCE-2451063F5090}" dt="2024-04-04T12:42:18.728" v="1987" actId="1037"/>
          <ac:picMkLst>
            <pc:docMk/>
            <pc:sldMk cId="2343636360" sldId="444"/>
            <ac:picMk id="7" creationId="{6F7C2A3B-C593-3928-AF72-6AC6D03A065E}"/>
          </ac:picMkLst>
        </pc:picChg>
      </pc:sldChg>
      <pc:sldChg chg="addSp modSp add mod">
        <pc:chgData name="Conor Walker" userId="9e745111-8e3a-4b36-beec-6898a7e39431" providerId="ADAL" clId="{BD3F988A-19A1-49A5-8DCE-2451063F5090}" dt="2024-04-04T12:42:30.381" v="2007" actId="14100"/>
        <pc:sldMkLst>
          <pc:docMk/>
          <pc:sldMk cId="1282412520" sldId="445"/>
        </pc:sldMkLst>
        <pc:spChg chg="mod">
          <ac:chgData name="Conor Walker" userId="9e745111-8e3a-4b36-beec-6898a7e39431" providerId="ADAL" clId="{BD3F988A-19A1-49A5-8DCE-2451063F5090}" dt="2024-04-04T12:42:30.381" v="2007" actId="14100"/>
          <ac:spMkLst>
            <pc:docMk/>
            <pc:sldMk cId="1282412520" sldId="445"/>
            <ac:spMk id="2" creationId="{3D57071C-6383-8E8F-F758-9CF123F71BDE}"/>
          </ac:spMkLst>
        </pc:spChg>
        <pc:spChg chg="add mod">
          <ac:chgData name="Conor Walker" userId="9e745111-8e3a-4b36-beec-6898a7e39431" providerId="ADAL" clId="{BD3F988A-19A1-49A5-8DCE-2451063F5090}" dt="2024-03-30T13:28:59.188" v="1499"/>
          <ac:spMkLst>
            <pc:docMk/>
            <pc:sldMk cId="1282412520" sldId="445"/>
            <ac:spMk id="6" creationId="{D1597EED-1205-1AEF-8F5A-BB8413FB7A8F}"/>
          </ac:spMkLst>
        </pc:spChg>
        <pc:picChg chg="add mod">
          <ac:chgData name="Conor Walker" userId="9e745111-8e3a-4b36-beec-6898a7e39431" providerId="ADAL" clId="{BD3F988A-19A1-49A5-8DCE-2451063F5090}" dt="2024-04-04T12:42:23.973" v="2005" actId="1038"/>
          <ac:picMkLst>
            <pc:docMk/>
            <pc:sldMk cId="1282412520" sldId="445"/>
            <ac:picMk id="5" creationId="{1B8AD5E4-B339-8980-66AE-07C6FDC00803}"/>
          </ac:picMkLst>
        </pc:picChg>
      </pc:sldChg>
      <pc:sldChg chg="addSp modSp add mod">
        <pc:chgData name="Conor Walker" userId="9e745111-8e3a-4b36-beec-6898a7e39431" providerId="ADAL" clId="{BD3F988A-19A1-49A5-8DCE-2451063F5090}" dt="2024-04-04T12:42:36.874" v="2031" actId="1036"/>
        <pc:sldMkLst>
          <pc:docMk/>
          <pc:sldMk cId="1443617200" sldId="446"/>
        </pc:sldMkLst>
        <pc:spChg chg="mod">
          <ac:chgData name="Conor Walker" userId="9e745111-8e3a-4b36-beec-6898a7e39431" providerId="ADAL" clId="{BD3F988A-19A1-49A5-8DCE-2451063F5090}" dt="2024-03-30T13:31:50.839" v="1524" actId="14100"/>
          <ac:spMkLst>
            <pc:docMk/>
            <pc:sldMk cId="1443617200" sldId="446"/>
            <ac:spMk id="2" creationId="{3D57071C-6383-8E8F-F758-9CF123F71BDE}"/>
          </ac:spMkLst>
        </pc:spChg>
        <pc:spChg chg="add mod">
          <ac:chgData name="Conor Walker" userId="9e745111-8e3a-4b36-beec-6898a7e39431" providerId="ADAL" clId="{BD3F988A-19A1-49A5-8DCE-2451063F5090}" dt="2024-03-30T13:24:21.386" v="1466"/>
          <ac:spMkLst>
            <pc:docMk/>
            <pc:sldMk cId="1443617200" sldId="446"/>
            <ac:spMk id="6" creationId="{4F0D8550-5A56-CAAF-7523-B602F6C606AD}"/>
          </ac:spMkLst>
        </pc:spChg>
        <pc:picChg chg="add mod">
          <ac:chgData name="Conor Walker" userId="9e745111-8e3a-4b36-beec-6898a7e39431" providerId="ADAL" clId="{BD3F988A-19A1-49A5-8DCE-2451063F5090}" dt="2024-04-04T12:42:36.874" v="2031" actId="1036"/>
          <ac:picMkLst>
            <pc:docMk/>
            <pc:sldMk cId="1443617200" sldId="446"/>
            <ac:picMk id="5" creationId="{3C004495-B6AC-58F2-D922-49FA2928F009}"/>
          </ac:picMkLst>
        </pc:picChg>
      </pc:sldChg>
      <pc:sldChg chg="addSp modSp add mod">
        <pc:chgData name="Conor Walker" userId="9e745111-8e3a-4b36-beec-6898a7e39431" providerId="ADAL" clId="{BD3F988A-19A1-49A5-8DCE-2451063F5090}" dt="2024-04-04T12:42:50.463" v="2050" actId="1037"/>
        <pc:sldMkLst>
          <pc:docMk/>
          <pc:sldMk cId="1015353533" sldId="447"/>
        </pc:sldMkLst>
        <pc:spChg chg="mod">
          <ac:chgData name="Conor Walker" userId="9e745111-8e3a-4b36-beec-6898a7e39431" providerId="ADAL" clId="{BD3F988A-19A1-49A5-8DCE-2451063F5090}" dt="2024-03-30T13:32:05.448" v="1526" actId="14100"/>
          <ac:spMkLst>
            <pc:docMk/>
            <pc:sldMk cId="1015353533" sldId="447"/>
            <ac:spMk id="2" creationId="{3D57071C-6383-8E8F-F758-9CF123F71BDE}"/>
          </ac:spMkLst>
        </pc:spChg>
        <pc:spChg chg="mod">
          <ac:chgData name="Conor Walker" userId="9e745111-8e3a-4b36-beec-6898a7e39431" providerId="ADAL" clId="{BD3F988A-19A1-49A5-8DCE-2451063F5090}" dt="2024-03-30T12:34:58.179" v="590" actId="20577"/>
          <ac:spMkLst>
            <pc:docMk/>
            <pc:sldMk cId="1015353533" sldId="447"/>
            <ac:spMk id="3" creationId="{31BD082E-B7D3-546B-8B3F-599EFCB14274}"/>
          </ac:spMkLst>
        </pc:spChg>
        <pc:spChg chg="add mod">
          <ac:chgData name="Conor Walker" userId="9e745111-8e3a-4b36-beec-6898a7e39431" providerId="ADAL" clId="{BD3F988A-19A1-49A5-8DCE-2451063F5090}" dt="2024-03-30T13:29:02.821" v="1500"/>
          <ac:spMkLst>
            <pc:docMk/>
            <pc:sldMk cId="1015353533" sldId="447"/>
            <ac:spMk id="6" creationId="{CEAD9E08-77BC-436F-45B9-5E9B2DF3CE30}"/>
          </ac:spMkLst>
        </pc:spChg>
        <pc:picChg chg="add mod">
          <ac:chgData name="Conor Walker" userId="9e745111-8e3a-4b36-beec-6898a7e39431" providerId="ADAL" clId="{BD3F988A-19A1-49A5-8DCE-2451063F5090}" dt="2024-04-04T12:42:50.463" v="2050" actId="1037"/>
          <ac:picMkLst>
            <pc:docMk/>
            <pc:sldMk cId="1015353533" sldId="447"/>
            <ac:picMk id="5" creationId="{B2A88F4A-4FB7-5CA2-8C94-EF059FCCD699}"/>
          </ac:picMkLst>
        </pc:picChg>
      </pc:sldChg>
      <pc:sldChg chg="addSp delSp modSp add mod">
        <pc:chgData name="Conor Walker" userId="9e745111-8e3a-4b36-beec-6898a7e39431" providerId="ADAL" clId="{BD3F988A-19A1-49A5-8DCE-2451063F5090}" dt="2024-04-04T12:42:57.214" v="2061" actId="1038"/>
        <pc:sldMkLst>
          <pc:docMk/>
          <pc:sldMk cId="2373969764" sldId="448"/>
        </pc:sldMkLst>
        <pc:spChg chg="mod">
          <ac:chgData name="Conor Walker" userId="9e745111-8e3a-4b36-beec-6898a7e39431" providerId="ADAL" clId="{BD3F988A-19A1-49A5-8DCE-2451063F5090}" dt="2024-03-30T12:41:58.688" v="659" actId="14100"/>
          <ac:spMkLst>
            <pc:docMk/>
            <pc:sldMk cId="2373969764" sldId="448"/>
            <ac:spMk id="2" creationId="{3D57071C-6383-8E8F-F758-9CF123F71BDE}"/>
          </ac:spMkLst>
        </pc:spChg>
        <pc:spChg chg="mod">
          <ac:chgData name="Conor Walker" userId="9e745111-8e3a-4b36-beec-6898a7e39431" providerId="ADAL" clId="{BD3F988A-19A1-49A5-8DCE-2451063F5090}" dt="2024-03-30T12:35:02.525" v="592" actId="20577"/>
          <ac:spMkLst>
            <pc:docMk/>
            <pc:sldMk cId="2373969764" sldId="448"/>
            <ac:spMk id="3" creationId="{31BD082E-B7D3-546B-8B3F-599EFCB14274}"/>
          </ac:spMkLst>
        </pc:spChg>
        <pc:spChg chg="add mod">
          <ac:chgData name="Conor Walker" userId="9e745111-8e3a-4b36-beec-6898a7e39431" providerId="ADAL" clId="{BD3F988A-19A1-49A5-8DCE-2451063F5090}" dt="2024-03-30T13:29:05.661" v="1501"/>
          <ac:spMkLst>
            <pc:docMk/>
            <pc:sldMk cId="2373969764" sldId="448"/>
            <ac:spMk id="8" creationId="{02A53802-25B3-BB3C-0ED4-B5F8295CAAEF}"/>
          </ac:spMkLst>
        </pc:spChg>
        <pc:picChg chg="add del">
          <ac:chgData name="Conor Walker" userId="9e745111-8e3a-4b36-beec-6898a7e39431" providerId="ADAL" clId="{BD3F988A-19A1-49A5-8DCE-2451063F5090}" dt="2024-03-30T12:37:44.127" v="623" actId="478"/>
          <ac:picMkLst>
            <pc:docMk/>
            <pc:sldMk cId="2373969764" sldId="448"/>
            <ac:picMk id="5" creationId="{8606BFA7-7599-805D-8BAA-C64DD90FD634}"/>
          </ac:picMkLst>
        </pc:picChg>
        <pc:picChg chg="add mod modCrop">
          <ac:chgData name="Conor Walker" userId="9e745111-8e3a-4b36-beec-6898a7e39431" providerId="ADAL" clId="{BD3F988A-19A1-49A5-8DCE-2451063F5090}" dt="2024-04-04T12:42:57.214" v="2061" actId="1038"/>
          <ac:picMkLst>
            <pc:docMk/>
            <pc:sldMk cId="2373969764" sldId="448"/>
            <ac:picMk id="7" creationId="{9094324C-E7C7-74CB-60CB-508CADB1B7AC}"/>
          </ac:picMkLst>
        </pc:picChg>
      </pc:sldChg>
      <pc:sldChg chg="addSp modSp add mod">
        <pc:chgData name="Conor Walker" userId="9e745111-8e3a-4b36-beec-6898a7e39431" providerId="ADAL" clId="{BD3F988A-19A1-49A5-8DCE-2451063F5090}" dt="2024-04-04T12:43:02.515" v="2072" actId="1037"/>
        <pc:sldMkLst>
          <pc:docMk/>
          <pc:sldMk cId="2169841068" sldId="449"/>
        </pc:sldMkLst>
        <pc:spChg chg="mod">
          <ac:chgData name="Conor Walker" userId="9e745111-8e3a-4b36-beec-6898a7e39431" providerId="ADAL" clId="{BD3F988A-19A1-49A5-8DCE-2451063F5090}" dt="2024-03-30T12:42:14.229" v="661" actId="14100"/>
          <ac:spMkLst>
            <pc:docMk/>
            <pc:sldMk cId="2169841068" sldId="449"/>
            <ac:spMk id="2" creationId="{3D57071C-6383-8E8F-F758-9CF123F71BDE}"/>
          </ac:spMkLst>
        </pc:spChg>
        <pc:spChg chg="mod">
          <ac:chgData name="Conor Walker" userId="9e745111-8e3a-4b36-beec-6898a7e39431" providerId="ADAL" clId="{BD3F988A-19A1-49A5-8DCE-2451063F5090}" dt="2024-03-30T12:35:06.543" v="594" actId="20577"/>
          <ac:spMkLst>
            <pc:docMk/>
            <pc:sldMk cId="2169841068" sldId="449"/>
            <ac:spMk id="3" creationId="{31BD082E-B7D3-546B-8B3F-599EFCB14274}"/>
          </ac:spMkLst>
        </pc:spChg>
        <pc:spChg chg="add mod">
          <ac:chgData name="Conor Walker" userId="9e745111-8e3a-4b36-beec-6898a7e39431" providerId="ADAL" clId="{BD3F988A-19A1-49A5-8DCE-2451063F5090}" dt="2024-03-30T13:29:07.240" v="1502"/>
          <ac:spMkLst>
            <pc:docMk/>
            <pc:sldMk cId="2169841068" sldId="449"/>
            <ac:spMk id="6" creationId="{1BF6C91F-9D60-73E1-39E1-2D3D01B403E2}"/>
          </ac:spMkLst>
        </pc:spChg>
        <pc:picChg chg="add mod">
          <ac:chgData name="Conor Walker" userId="9e745111-8e3a-4b36-beec-6898a7e39431" providerId="ADAL" clId="{BD3F988A-19A1-49A5-8DCE-2451063F5090}" dt="2024-04-04T12:43:02.515" v="2072" actId="1037"/>
          <ac:picMkLst>
            <pc:docMk/>
            <pc:sldMk cId="2169841068" sldId="449"/>
            <ac:picMk id="5" creationId="{7C30B91F-D956-E8E4-DA86-BC6751C32846}"/>
          </ac:picMkLst>
        </pc:picChg>
      </pc:sldChg>
      <pc:sldChg chg="addSp modSp add mod">
        <pc:chgData name="Conor Walker" userId="9e745111-8e3a-4b36-beec-6898a7e39431" providerId="ADAL" clId="{BD3F988A-19A1-49A5-8DCE-2451063F5090}" dt="2024-04-04T12:43:09.014" v="2086" actId="1037"/>
        <pc:sldMkLst>
          <pc:docMk/>
          <pc:sldMk cId="1571866260" sldId="450"/>
        </pc:sldMkLst>
        <pc:spChg chg="mod">
          <ac:chgData name="Conor Walker" userId="9e745111-8e3a-4b36-beec-6898a7e39431" providerId="ADAL" clId="{BD3F988A-19A1-49A5-8DCE-2451063F5090}" dt="2024-03-30T12:40:03.110" v="647" actId="14100"/>
          <ac:spMkLst>
            <pc:docMk/>
            <pc:sldMk cId="1571866260" sldId="450"/>
            <ac:spMk id="2" creationId="{3D57071C-6383-8E8F-F758-9CF123F71BDE}"/>
          </ac:spMkLst>
        </pc:spChg>
        <pc:spChg chg="mod">
          <ac:chgData name="Conor Walker" userId="9e745111-8e3a-4b36-beec-6898a7e39431" providerId="ADAL" clId="{BD3F988A-19A1-49A5-8DCE-2451063F5090}" dt="2024-03-30T12:35:10.235" v="596" actId="20577"/>
          <ac:spMkLst>
            <pc:docMk/>
            <pc:sldMk cId="1571866260" sldId="450"/>
            <ac:spMk id="3" creationId="{31BD082E-B7D3-546B-8B3F-599EFCB14274}"/>
          </ac:spMkLst>
        </pc:spChg>
        <pc:spChg chg="add mod">
          <ac:chgData name="Conor Walker" userId="9e745111-8e3a-4b36-beec-6898a7e39431" providerId="ADAL" clId="{BD3F988A-19A1-49A5-8DCE-2451063F5090}" dt="2024-03-30T13:29:09.544" v="1503"/>
          <ac:spMkLst>
            <pc:docMk/>
            <pc:sldMk cId="1571866260" sldId="450"/>
            <ac:spMk id="6" creationId="{EACD6A31-653C-AAA7-3AF1-16C1D0439AA9}"/>
          </ac:spMkLst>
        </pc:spChg>
        <pc:picChg chg="add mod">
          <ac:chgData name="Conor Walker" userId="9e745111-8e3a-4b36-beec-6898a7e39431" providerId="ADAL" clId="{BD3F988A-19A1-49A5-8DCE-2451063F5090}" dt="2024-04-04T12:43:09.014" v="2086" actId="1037"/>
          <ac:picMkLst>
            <pc:docMk/>
            <pc:sldMk cId="1571866260" sldId="450"/>
            <ac:picMk id="5" creationId="{E20E76D9-4FB3-179F-97CC-0D15D05B3DB5}"/>
          </ac:picMkLst>
        </pc:picChg>
      </pc:sldChg>
      <pc:sldChg chg="addSp modSp add mod">
        <pc:chgData name="Conor Walker" userId="9e745111-8e3a-4b36-beec-6898a7e39431" providerId="ADAL" clId="{BD3F988A-19A1-49A5-8DCE-2451063F5090}" dt="2024-04-04T12:43:15.484" v="2099" actId="1037"/>
        <pc:sldMkLst>
          <pc:docMk/>
          <pc:sldMk cId="2286575226" sldId="451"/>
        </pc:sldMkLst>
        <pc:spChg chg="mod">
          <ac:chgData name="Conor Walker" userId="9e745111-8e3a-4b36-beec-6898a7e39431" providerId="ADAL" clId="{BD3F988A-19A1-49A5-8DCE-2451063F5090}" dt="2024-03-30T12:40:56.226" v="652" actId="14100"/>
          <ac:spMkLst>
            <pc:docMk/>
            <pc:sldMk cId="2286575226" sldId="451"/>
            <ac:spMk id="2" creationId="{3D57071C-6383-8E8F-F758-9CF123F71BDE}"/>
          </ac:spMkLst>
        </pc:spChg>
        <pc:spChg chg="mod">
          <ac:chgData name="Conor Walker" userId="9e745111-8e3a-4b36-beec-6898a7e39431" providerId="ADAL" clId="{BD3F988A-19A1-49A5-8DCE-2451063F5090}" dt="2024-03-30T12:35:14.450" v="598" actId="20577"/>
          <ac:spMkLst>
            <pc:docMk/>
            <pc:sldMk cId="2286575226" sldId="451"/>
            <ac:spMk id="3" creationId="{31BD082E-B7D3-546B-8B3F-599EFCB14274}"/>
          </ac:spMkLst>
        </pc:spChg>
        <pc:spChg chg="add mod">
          <ac:chgData name="Conor Walker" userId="9e745111-8e3a-4b36-beec-6898a7e39431" providerId="ADAL" clId="{BD3F988A-19A1-49A5-8DCE-2451063F5090}" dt="2024-03-30T13:29:12.411" v="1504"/>
          <ac:spMkLst>
            <pc:docMk/>
            <pc:sldMk cId="2286575226" sldId="451"/>
            <ac:spMk id="6" creationId="{96609395-5027-FC23-700E-9FA06AD26241}"/>
          </ac:spMkLst>
        </pc:spChg>
        <pc:picChg chg="add mod">
          <ac:chgData name="Conor Walker" userId="9e745111-8e3a-4b36-beec-6898a7e39431" providerId="ADAL" clId="{BD3F988A-19A1-49A5-8DCE-2451063F5090}" dt="2024-04-04T12:43:15.484" v="2099" actId="1037"/>
          <ac:picMkLst>
            <pc:docMk/>
            <pc:sldMk cId="2286575226" sldId="451"/>
            <ac:picMk id="5" creationId="{02DD9806-4DA9-1C0A-6A12-41E16BB69768}"/>
          </ac:picMkLst>
        </pc:picChg>
      </pc:sldChg>
      <pc:sldChg chg="addSp modSp add mod">
        <pc:chgData name="Conor Walker" userId="9e745111-8e3a-4b36-beec-6898a7e39431" providerId="ADAL" clId="{BD3F988A-19A1-49A5-8DCE-2451063F5090}" dt="2024-04-04T12:43:20.428" v="2111" actId="1038"/>
        <pc:sldMkLst>
          <pc:docMk/>
          <pc:sldMk cId="787630104" sldId="452"/>
        </pc:sldMkLst>
        <pc:spChg chg="mod">
          <ac:chgData name="Conor Walker" userId="9e745111-8e3a-4b36-beec-6898a7e39431" providerId="ADAL" clId="{BD3F988A-19A1-49A5-8DCE-2451063F5090}" dt="2024-03-30T12:43:26.790" v="669" actId="14100"/>
          <ac:spMkLst>
            <pc:docMk/>
            <pc:sldMk cId="787630104" sldId="452"/>
            <ac:spMk id="2" creationId="{3D57071C-6383-8E8F-F758-9CF123F71BDE}"/>
          </ac:spMkLst>
        </pc:spChg>
        <pc:spChg chg="mod">
          <ac:chgData name="Conor Walker" userId="9e745111-8e3a-4b36-beec-6898a7e39431" providerId="ADAL" clId="{BD3F988A-19A1-49A5-8DCE-2451063F5090}" dt="2024-03-30T12:42:53.636" v="664" actId="20577"/>
          <ac:spMkLst>
            <pc:docMk/>
            <pc:sldMk cId="787630104" sldId="452"/>
            <ac:spMk id="3" creationId="{31BD082E-B7D3-546B-8B3F-599EFCB14274}"/>
          </ac:spMkLst>
        </pc:spChg>
        <pc:spChg chg="add mod">
          <ac:chgData name="Conor Walker" userId="9e745111-8e3a-4b36-beec-6898a7e39431" providerId="ADAL" clId="{BD3F988A-19A1-49A5-8DCE-2451063F5090}" dt="2024-03-30T13:24:26.001" v="1467"/>
          <ac:spMkLst>
            <pc:docMk/>
            <pc:sldMk cId="787630104" sldId="452"/>
            <ac:spMk id="6" creationId="{D69B75F4-4074-6A5F-7390-634AA6357011}"/>
          </ac:spMkLst>
        </pc:spChg>
        <pc:spChg chg="add mod">
          <ac:chgData name="Conor Walker" userId="9e745111-8e3a-4b36-beec-6898a7e39431" providerId="ADAL" clId="{BD3F988A-19A1-49A5-8DCE-2451063F5090}" dt="2024-03-30T13:29:17.379" v="1505"/>
          <ac:spMkLst>
            <pc:docMk/>
            <pc:sldMk cId="787630104" sldId="452"/>
            <ac:spMk id="7" creationId="{018BB69E-1370-093B-18DF-80E62E086123}"/>
          </ac:spMkLst>
        </pc:spChg>
        <pc:picChg chg="add mod">
          <ac:chgData name="Conor Walker" userId="9e745111-8e3a-4b36-beec-6898a7e39431" providerId="ADAL" clId="{BD3F988A-19A1-49A5-8DCE-2451063F5090}" dt="2024-04-04T12:43:20.428" v="2111" actId="1038"/>
          <ac:picMkLst>
            <pc:docMk/>
            <pc:sldMk cId="787630104" sldId="452"/>
            <ac:picMk id="5" creationId="{8EA6C3EA-3884-B5E1-358E-BAFCED1BCB06}"/>
          </ac:picMkLst>
        </pc:picChg>
      </pc:sldChg>
      <pc:sldChg chg="addSp modSp add mod">
        <pc:chgData name="Conor Walker" userId="9e745111-8e3a-4b36-beec-6898a7e39431" providerId="ADAL" clId="{BD3F988A-19A1-49A5-8DCE-2451063F5090}" dt="2024-04-04T12:43:29.927" v="2126" actId="14100"/>
        <pc:sldMkLst>
          <pc:docMk/>
          <pc:sldMk cId="625512543" sldId="453"/>
        </pc:sldMkLst>
        <pc:spChg chg="mod">
          <ac:chgData name="Conor Walker" userId="9e745111-8e3a-4b36-beec-6898a7e39431" providerId="ADAL" clId="{BD3F988A-19A1-49A5-8DCE-2451063F5090}" dt="2024-04-04T12:43:29.927" v="2126" actId="14100"/>
          <ac:spMkLst>
            <pc:docMk/>
            <pc:sldMk cId="625512543" sldId="453"/>
            <ac:spMk id="2" creationId="{3D57071C-6383-8E8F-F758-9CF123F71BDE}"/>
          </ac:spMkLst>
        </pc:spChg>
        <pc:spChg chg="mod">
          <ac:chgData name="Conor Walker" userId="9e745111-8e3a-4b36-beec-6898a7e39431" providerId="ADAL" clId="{BD3F988A-19A1-49A5-8DCE-2451063F5090}" dt="2024-03-30T12:43:47.901" v="671" actId="20577"/>
          <ac:spMkLst>
            <pc:docMk/>
            <pc:sldMk cId="625512543" sldId="453"/>
            <ac:spMk id="3" creationId="{31BD082E-B7D3-546B-8B3F-599EFCB14274}"/>
          </ac:spMkLst>
        </pc:spChg>
        <pc:spChg chg="add mod">
          <ac:chgData name="Conor Walker" userId="9e745111-8e3a-4b36-beec-6898a7e39431" providerId="ADAL" clId="{BD3F988A-19A1-49A5-8DCE-2451063F5090}" dt="2024-03-30T13:29:24.474" v="1506"/>
          <ac:spMkLst>
            <pc:docMk/>
            <pc:sldMk cId="625512543" sldId="453"/>
            <ac:spMk id="6" creationId="{A7978770-6201-BFAC-70C0-646B57FB6D0E}"/>
          </ac:spMkLst>
        </pc:spChg>
        <pc:picChg chg="add mod modCrop">
          <ac:chgData name="Conor Walker" userId="9e745111-8e3a-4b36-beec-6898a7e39431" providerId="ADAL" clId="{BD3F988A-19A1-49A5-8DCE-2451063F5090}" dt="2024-04-04T12:43:27.074" v="2125" actId="1038"/>
          <ac:picMkLst>
            <pc:docMk/>
            <pc:sldMk cId="625512543" sldId="453"/>
            <ac:picMk id="5" creationId="{AAE46BFE-E54C-4324-CBF2-C44F69D144FA}"/>
          </ac:picMkLst>
        </pc:picChg>
      </pc:sldChg>
      <pc:sldChg chg="modSp add del mod">
        <pc:chgData name="Conor Walker" userId="9e745111-8e3a-4b36-beec-6898a7e39431" providerId="ADAL" clId="{BD3F988A-19A1-49A5-8DCE-2451063F5090}" dt="2024-03-30T13:38:10.453" v="1544" actId="2696"/>
        <pc:sldMkLst>
          <pc:docMk/>
          <pc:sldMk cId="2468010308" sldId="454"/>
        </pc:sldMkLst>
        <pc:spChg chg="mod">
          <ac:chgData name="Conor Walker" userId="9e745111-8e3a-4b36-beec-6898a7e39431" providerId="ADAL" clId="{BD3F988A-19A1-49A5-8DCE-2451063F5090}" dt="2024-03-30T12:35:31.896" v="604" actId="20577"/>
          <ac:spMkLst>
            <pc:docMk/>
            <pc:sldMk cId="2468010308" sldId="454"/>
            <ac:spMk id="3" creationId="{31BD082E-B7D3-546B-8B3F-599EFCB14274}"/>
          </ac:spMkLst>
        </pc:spChg>
      </pc:sldChg>
      <pc:sldChg chg="modSp add del mod">
        <pc:chgData name="Conor Walker" userId="9e745111-8e3a-4b36-beec-6898a7e39431" providerId="ADAL" clId="{BD3F988A-19A1-49A5-8DCE-2451063F5090}" dt="2024-03-30T13:38:10.453" v="1544" actId="2696"/>
        <pc:sldMkLst>
          <pc:docMk/>
          <pc:sldMk cId="1323622006" sldId="455"/>
        </pc:sldMkLst>
        <pc:spChg chg="mod">
          <ac:chgData name="Conor Walker" userId="9e745111-8e3a-4b36-beec-6898a7e39431" providerId="ADAL" clId="{BD3F988A-19A1-49A5-8DCE-2451063F5090}" dt="2024-03-30T12:35:37.762" v="606" actId="20577"/>
          <ac:spMkLst>
            <pc:docMk/>
            <pc:sldMk cId="1323622006" sldId="455"/>
            <ac:spMk id="3" creationId="{31BD082E-B7D3-546B-8B3F-599EFCB14274}"/>
          </ac:spMkLst>
        </pc:spChg>
      </pc:sldChg>
      <pc:sldChg chg="modSp add del mod">
        <pc:chgData name="Conor Walker" userId="9e745111-8e3a-4b36-beec-6898a7e39431" providerId="ADAL" clId="{BD3F988A-19A1-49A5-8DCE-2451063F5090}" dt="2024-03-30T13:38:10.453" v="1544" actId="2696"/>
        <pc:sldMkLst>
          <pc:docMk/>
          <pc:sldMk cId="562154972" sldId="456"/>
        </pc:sldMkLst>
        <pc:spChg chg="mod">
          <ac:chgData name="Conor Walker" userId="9e745111-8e3a-4b36-beec-6898a7e39431" providerId="ADAL" clId="{BD3F988A-19A1-49A5-8DCE-2451063F5090}" dt="2024-03-30T12:35:42.168" v="608" actId="20577"/>
          <ac:spMkLst>
            <pc:docMk/>
            <pc:sldMk cId="562154972" sldId="456"/>
            <ac:spMk id="3" creationId="{31BD082E-B7D3-546B-8B3F-599EFCB14274}"/>
          </ac:spMkLst>
        </pc:spChg>
      </pc:sldChg>
      <pc:sldChg chg="modSp add del mod">
        <pc:chgData name="Conor Walker" userId="9e745111-8e3a-4b36-beec-6898a7e39431" providerId="ADAL" clId="{BD3F988A-19A1-49A5-8DCE-2451063F5090}" dt="2024-03-30T13:38:10.453" v="1544" actId="2696"/>
        <pc:sldMkLst>
          <pc:docMk/>
          <pc:sldMk cId="318807719" sldId="457"/>
        </pc:sldMkLst>
        <pc:spChg chg="mod">
          <ac:chgData name="Conor Walker" userId="9e745111-8e3a-4b36-beec-6898a7e39431" providerId="ADAL" clId="{BD3F988A-19A1-49A5-8DCE-2451063F5090}" dt="2024-03-30T12:35:48.765" v="610" actId="20577"/>
          <ac:spMkLst>
            <pc:docMk/>
            <pc:sldMk cId="318807719" sldId="457"/>
            <ac:spMk id="3" creationId="{31BD082E-B7D3-546B-8B3F-599EFCB14274}"/>
          </ac:spMkLst>
        </pc:spChg>
      </pc:sldChg>
      <pc:sldChg chg="modSp add del mod">
        <pc:chgData name="Conor Walker" userId="9e745111-8e3a-4b36-beec-6898a7e39431" providerId="ADAL" clId="{BD3F988A-19A1-49A5-8DCE-2451063F5090}" dt="2024-03-30T13:38:10.453" v="1544" actId="2696"/>
        <pc:sldMkLst>
          <pc:docMk/>
          <pc:sldMk cId="2566246653" sldId="458"/>
        </pc:sldMkLst>
        <pc:spChg chg="mod">
          <ac:chgData name="Conor Walker" userId="9e745111-8e3a-4b36-beec-6898a7e39431" providerId="ADAL" clId="{BD3F988A-19A1-49A5-8DCE-2451063F5090}" dt="2024-03-30T12:35:56.624" v="612" actId="20577"/>
          <ac:spMkLst>
            <pc:docMk/>
            <pc:sldMk cId="2566246653" sldId="458"/>
            <ac:spMk id="3" creationId="{31BD082E-B7D3-546B-8B3F-599EFCB14274}"/>
          </ac:spMkLst>
        </pc:spChg>
      </pc:sldChg>
      <pc:sldChg chg="modSp add del mod">
        <pc:chgData name="Conor Walker" userId="9e745111-8e3a-4b36-beec-6898a7e39431" providerId="ADAL" clId="{BD3F988A-19A1-49A5-8DCE-2451063F5090}" dt="2024-03-30T13:38:10.453" v="1544" actId="2696"/>
        <pc:sldMkLst>
          <pc:docMk/>
          <pc:sldMk cId="1067013834" sldId="459"/>
        </pc:sldMkLst>
        <pc:spChg chg="mod">
          <ac:chgData name="Conor Walker" userId="9e745111-8e3a-4b36-beec-6898a7e39431" providerId="ADAL" clId="{BD3F988A-19A1-49A5-8DCE-2451063F5090}" dt="2024-03-30T12:36:01.060" v="614" actId="20577"/>
          <ac:spMkLst>
            <pc:docMk/>
            <pc:sldMk cId="1067013834" sldId="459"/>
            <ac:spMk id="3" creationId="{31BD082E-B7D3-546B-8B3F-599EFCB14274}"/>
          </ac:spMkLst>
        </pc:spChg>
      </pc:sldChg>
      <pc:sldChg chg="addSp delSp modSp add mod">
        <pc:chgData name="Conor Walker" userId="9e745111-8e3a-4b36-beec-6898a7e39431" providerId="ADAL" clId="{BD3F988A-19A1-49A5-8DCE-2451063F5090}" dt="2024-04-04T12:41:47.119" v="1898" actId="1076"/>
        <pc:sldMkLst>
          <pc:docMk/>
          <pc:sldMk cId="860096132" sldId="460"/>
        </pc:sldMkLst>
        <pc:spChg chg="add mod">
          <ac:chgData name="Conor Walker" userId="9e745111-8e3a-4b36-beec-6898a7e39431" providerId="ADAL" clId="{BD3F988A-19A1-49A5-8DCE-2451063F5090}" dt="2024-03-30T13:28:49.079" v="1495"/>
          <ac:spMkLst>
            <pc:docMk/>
            <pc:sldMk cId="860096132" sldId="460"/>
            <ac:spMk id="10" creationId="{ED2F7965-9AFE-FA03-0E1D-61D3FBD85D99}"/>
          </ac:spMkLst>
        </pc:spChg>
        <pc:picChg chg="del">
          <ac:chgData name="Conor Walker" userId="9e745111-8e3a-4b36-beec-6898a7e39431" providerId="ADAL" clId="{BD3F988A-19A1-49A5-8DCE-2451063F5090}" dt="2024-03-30T12:27:35.407" v="548" actId="478"/>
          <ac:picMkLst>
            <pc:docMk/>
            <pc:sldMk cId="860096132" sldId="460"/>
            <ac:picMk id="5" creationId="{0959133F-82D9-0433-37D2-0E3E1BD51954}"/>
          </ac:picMkLst>
        </pc:picChg>
        <pc:picChg chg="add mod">
          <ac:chgData name="Conor Walker" userId="9e745111-8e3a-4b36-beec-6898a7e39431" providerId="ADAL" clId="{BD3F988A-19A1-49A5-8DCE-2451063F5090}" dt="2024-04-04T12:41:44.268" v="1897" actId="1037"/>
          <ac:picMkLst>
            <pc:docMk/>
            <pc:sldMk cId="860096132" sldId="460"/>
            <ac:picMk id="6" creationId="{20189A24-0793-840D-C9A8-142941E23814}"/>
          </ac:picMkLst>
        </pc:picChg>
        <pc:picChg chg="del">
          <ac:chgData name="Conor Walker" userId="9e745111-8e3a-4b36-beec-6898a7e39431" providerId="ADAL" clId="{BD3F988A-19A1-49A5-8DCE-2451063F5090}" dt="2024-03-30T12:27:37.330" v="549" actId="478"/>
          <ac:picMkLst>
            <pc:docMk/>
            <pc:sldMk cId="860096132" sldId="460"/>
            <ac:picMk id="7" creationId="{6C041FE9-1273-1635-ACFE-A350A26887BD}"/>
          </ac:picMkLst>
        </pc:picChg>
        <pc:picChg chg="add mod">
          <ac:chgData name="Conor Walker" userId="9e745111-8e3a-4b36-beec-6898a7e39431" providerId="ADAL" clId="{BD3F988A-19A1-49A5-8DCE-2451063F5090}" dt="2024-04-04T12:41:47.119" v="1898" actId="1076"/>
          <ac:picMkLst>
            <pc:docMk/>
            <pc:sldMk cId="860096132" sldId="460"/>
            <ac:picMk id="9" creationId="{D14D260E-264D-A8E1-441F-A645D92D17EC}"/>
          </ac:picMkLst>
        </pc:picChg>
      </pc:sldChg>
      <pc:sldChg chg="addSp delSp modSp add mod">
        <pc:chgData name="Conor Walker" userId="9e745111-8e3a-4b36-beec-6898a7e39431" providerId="ADAL" clId="{BD3F988A-19A1-49A5-8DCE-2451063F5090}" dt="2024-04-04T12:41:56.377" v="1929" actId="1037"/>
        <pc:sldMkLst>
          <pc:docMk/>
          <pc:sldMk cId="3679174429" sldId="461"/>
        </pc:sldMkLst>
        <pc:spChg chg="mod">
          <ac:chgData name="Conor Walker" userId="9e745111-8e3a-4b36-beec-6898a7e39431" providerId="ADAL" clId="{BD3F988A-19A1-49A5-8DCE-2451063F5090}" dt="2024-03-30T12:30:21.942" v="567" actId="14100"/>
          <ac:spMkLst>
            <pc:docMk/>
            <pc:sldMk cId="3679174429" sldId="461"/>
            <ac:spMk id="2" creationId="{3D57071C-6383-8E8F-F758-9CF123F71BDE}"/>
          </ac:spMkLst>
        </pc:spChg>
        <pc:spChg chg="add mod">
          <ac:chgData name="Conor Walker" userId="9e745111-8e3a-4b36-beec-6898a7e39431" providerId="ADAL" clId="{BD3F988A-19A1-49A5-8DCE-2451063F5090}" dt="2024-03-30T13:28:53.195" v="1496"/>
          <ac:spMkLst>
            <pc:docMk/>
            <pc:sldMk cId="3679174429" sldId="461"/>
            <ac:spMk id="10" creationId="{179A2CFB-E02C-87ED-D3A7-78CC14F19764}"/>
          </ac:spMkLst>
        </pc:spChg>
        <pc:picChg chg="add del">
          <ac:chgData name="Conor Walker" userId="9e745111-8e3a-4b36-beec-6898a7e39431" providerId="ADAL" clId="{BD3F988A-19A1-49A5-8DCE-2451063F5090}" dt="2024-03-30T12:29:41.661" v="563" actId="22"/>
          <ac:picMkLst>
            <pc:docMk/>
            <pc:sldMk cId="3679174429" sldId="461"/>
            <ac:picMk id="5" creationId="{B2056351-A723-320D-D230-AC08C079DC2C}"/>
          </ac:picMkLst>
        </pc:picChg>
        <pc:picChg chg="del">
          <ac:chgData name="Conor Walker" userId="9e745111-8e3a-4b36-beec-6898a7e39431" providerId="ADAL" clId="{BD3F988A-19A1-49A5-8DCE-2451063F5090}" dt="2024-03-30T12:29:28.061" v="560" actId="478"/>
          <ac:picMkLst>
            <pc:docMk/>
            <pc:sldMk cId="3679174429" sldId="461"/>
            <ac:picMk id="6" creationId="{20189A24-0793-840D-C9A8-142941E23814}"/>
          </ac:picMkLst>
        </pc:picChg>
        <pc:picChg chg="add mod">
          <ac:chgData name="Conor Walker" userId="9e745111-8e3a-4b36-beec-6898a7e39431" providerId="ADAL" clId="{BD3F988A-19A1-49A5-8DCE-2451063F5090}" dt="2024-04-04T12:41:56.377" v="1929" actId="1037"/>
          <ac:picMkLst>
            <pc:docMk/>
            <pc:sldMk cId="3679174429" sldId="461"/>
            <ac:picMk id="8" creationId="{6D0DAC7B-4BB4-97A5-C083-9F7D62971478}"/>
          </ac:picMkLst>
        </pc:picChg>
        <pc:picChg chg="del">
          <ac:chgData name="Conor Walker" userId="9e745111-8e3a-4b36-beec-6898a7e39431" providerId="ADAL" clId="{BD3F988A-19A1-49A5-8DCE-2451063F5090}" dt="2024-03-30T12:29:29.699" v="561" actId="478"/>
          <ac:picMkLst>
            <pc:docMk/>
            <pc:sldMk cId="3679174429" sldId="461"/>
            <ac:picMk id="9" creationId="{D14D260E-264D-A8E1-441F-A645D92D17EC}"/>
          </ac:picMkLst>
        </pc:picChg>
      </pc:sldChg>
      <pc:sldChg chg="addSp modSp add mod">
        <pc:chgData name="Conor Walker" userId="9e745111-8e3a-4b36-beec-6898a7e39431" providerId="ADAL" clId="{BD3F988A-19A1-49A5-8DCE-2451063F5090}" dt="2024-04-04T12:43:50.145" v="2156" actId="14100"/>
        <pc:sldMkLst>
          <pc:docMk/>
          <pc:sldMk cId="3838753376" sldId="462"/>
        </pc:sldMkLst>
        <pc:spChg chg="mod">
          <ac:chgData name="Conor Walker" userId="9e745111-8e3a-4b36-beec-6898a7e39431" providerId="ADAL" clId="{BD3F988A-19A1-49A5-8DCE-2451063F5090}" dt="2024-04-04T12:43:50.145" v="2156" actId="14100"/>
          <ac:spMkLst>
            <pc:docMk/>
            <pc:sldMk cId="3838753376" sldId="462"/>
            <ac:spMk id="2" creationId="{3D57071C-6383-8E8F-F758-9CF123F71BDE}"/>
          </ac:spMkLst>
        </pc:spChg>
        <pc:picChg chg="add mod">
          <ac:chgData name="Conor Walker" userId="9e745111-8e3a-4b36-beec-6898a7e39431" providerId="ADAL" clId="{BD3F988A-19A1-49A5-8DCE-2451063F5090}" dt="2024-04-04T12:43:47.408" v="2155" actId="1036"/>
          <ac:picMkLst>
            <pc:docMk/>
            <pc:sldMk cId="3838753376" sldId="462"/>
            <ac:picMk id="5" creationId="{DC968C5E-0937-2DAA-641D-1A05B8502982}"/>
          </ac:picMkLst>
        </pc:picChg>
      </pc:sldChg>
      <pc:sldChg chg="addSp modSp add mod">
        <pc:chgData name="Conor Walker" userId="9e745111-8e3a-4b36-beec-6898a7e39431" providerId="ADAL" clId="{BD3F988A-19A1-49A5-8DCE-2451063F5090}" dt="2024-04-04T12:44:00.665" v="2178" actId="14100"/>
        <pc:sldMkLst>
          <pc:docMk/>
          <pc:sldMk cId="955383244" sldId="463"/>
        </pc:sldMkLst>
        <pc:spChg chg="mod">
          <ac:chgData name="Conor Walker" userId="9e745111-8e3a-4b36-beec-6898a7e39431" providerId="ADAL" clId="{BD3F988A-19A1-49A5-8DCE-2451063F5090}" dt="2024-04-04T12:44:00.665" v="2178" actId="14100"/>
          <ac:spMkLst>
            <pc:docMk/>
            <pc:sldMk cId="955383244" sldId="463"/>
            <ac:spMk id="2" creationId="{3D57071C-6383-8E8F-F758-9CF123F71BDE}"/>
          </ac:spMkLst>
        </pc:spChg>
        <pc:picChg chg="add mod">
          <ac:chgData name="Conor Walker" userId="9e745111-8e3a-4b36-beec-6898a7e39431" providerId="ADAL" clId="{BD3F988A-19A1-49A5-8DCE-2451063F5090}" dt="2024-04-04T12:43:56.111" v="2176" actId="1037"/>
          <ac:picMkLst>
            <pc:docMk/>
            <pc:sldMk cId="955383244" sldId="463"/>
            <ac:picMk id="5" creationId="{212FAB4D-115A-26D3-149F-BA88FA0A698B}"/>
          </ac:picMkLst>
        </pc:picChg>
      </pc:sldChg>
      <pc:sldChg chg="addSp modSp add mod">
        <pc:chgData name="Conor Walker" userId="9e745111-8e3a-4b36-beec-6898a7e39431" providerId="ADAL" clId="{BD3F988A-19A1-49A5-8DCE-2451063F5090}" dt="2024-04-04T12:44:15.830" v="2199" actId="14100"/>
        <pc:sldMkLst>
          <pc:docMk/>
          <pc:sldMk cId="778129533" sldId="464"/>
        </pc:sldMkLst>
        <pc:spChg chg="mod">
          <ac:chgData name="Conor Walker" userId="9e745111-8e3a-4b36-beec-6898a7e39431" providerId="ADAL" clId="{BD3F988A-19A1-49A5-8DCE-2451063F5090}" dt="2024-04-04T12:44:15.830" v="2199" actId="14100"/>
          <ac:spMkLst>
            <pc:docMk/>
            <pc:sldMk cId="778129533" sldId="464"/>
            <ac:spMk id="2" creationId="{3D57071C-6383-8E8F-F758-9CF123F71BDE}"/>
          </ac:spMkLst>
        </pc:spChg>
        <pc:spChg chg="add mod">
          <ac:chgData name="Conor Walker" userId="9e745111-8e3a-4b36-beec-6898a7e39431" providerId="ADAL" clId="{BD3F988A-19A1-49A5-8DCE-2451063F5090}" dt="2024-03-30T13:24:29.865" v="1468"/>
          <ac:spMkLst>
            <pc:docMk/>
            <pc:sldMk cId="778129533" sldId="464"/>
            <ac:spMk id="6" creationId="{6C5FAA07-512A-7851-C75A-B4476FABFF4F}"/>
          </ac:spMkLst>
        </pc:spChg>
        <pc:picChg chg="add mod">
          <ac:chgData name="Conor Walker" userId="9e745111-8e3a-4b36-beec-6898a7e39431" providerId="ADAL" clId="{BD3F988A-19A1-49A5-8DCE-2451063F5090}" dt="2024-04-04T12:44:07.250" v="2196" actId="1037"/>
          <ac:picMkLst>
            <pc:docMk/>
            <pc:sldMk cId="778129533" sldId="464"/>
            <ac:picMk id="5" creationId="{FDD8F1FA-27FE-8C0B-A728-4131F6E3C5D1}"/>
          </ac:picMkLst>
        </pc:picChg>
      </pc:sldChg>
      <pc:sldChg chg="addSp modSp add mod">
        <pc:chgData name="Conor Walker" userId="9e745111-8e3a-4b36-beec-6898a7e39431" providerId="ADAL" clId="{BD3F988A-19A1-49A5-8DCE-2451063F5090}" dt="2024-04-04T12:44:24.573" v="2217" actId="1037"/>
        <pc:sldMkLst>
          <pc:docMk/>
          <pc:sldMk cId="2237479733" sldId="465"/>
        </pc:sldMkLst>
        <pc:spChg chg="mod">
          <ac:chgData name="Conor Walker" userId="9e745111-8e3a-4b36-beec-6898a7e39431" providerId="ADAL" clId="{BD3F988A-19A1-49A5-8DCE-2451063F5090}" dt="2024-03-30T12:50:06.709" v="803" actId="14100"/>
          <ac:spMkLst>
            <pc:docMk/>
            <pc:sldMk cId="2237479733" sldId="465"/>
            <ac:spMk id="2" creationId="{3D57071C-6383-8E8F-F758-9CF123F71BDE}"/>
          </ac:spMkLst>
        </pc:spChg>
        <pc:spChg chg="mod">
          <ac:chgData name="Conor Walker" userId="9e745111-8e3a-4b36-beec-6898a7e39431" providerId="ADAL" clId="{BD3F988A-19A1-49A5-8DCE-2451063F5090}" dt="2024-03-30T12:49:01.609" v="789" actId="20577"/>
          <ac:spMkLst>
            <pc:docMk/>
            <pc:sldMk cId="2237479733" sldId="465"/>
            <ac:spMk id="3" creationId="{31BD082E-B7D3-546B-8B3F-599EFCB14274}"/>
          </ac:spMkLst>
        </pc:spChg>
        <pc:spChg chg="add mod">
          <ac:chgData name="Conor Walker" userId="9e745111-8e3a-4b36-beec-6898a7e39431" providerId="ADAL" clId="{BD3F988A-19A1-49A5-8DCE-2451063F5090}" dt="2024-03-30T13:30:03.580" v="1507"/>
          <ac:spMkLst>
            <pc:docMk/>
            <pc:sldMk cId="2237479733" sldId="465"/>
            <ac:spMk id="6" creationId="{7AC8A640-FDDA-F879-02C2-8288D1FC431C}"/>
          </ac:spMkLst>
        </pc:spChg>
        <pc:picChg chg="add mod">
          <ac:chgData name="Conor Walker" userId="9e745111-8e3a-4b36-beec-6898a7e39431" providerId="ADAL" clId="{BD3F988A-19A1-49A5-8DCE-2451063F5090}" dt="2024-04-04T12:44:24.573" v="2217" actId="1037"/>
          <ac:picMkLst>
            <pc:docMk/>
            <pc:sldMk cId="2237479733" sldId="465"/>
            <ac:picMk id="5" creationId="{5985B754-F2C7-219B-6FA9-DEF7F28D8A31}"/>
          </ac:picMkLst>
        </pc:picChg>
      </pc:sldChg>
      <pc:sldChg chg="addSp delSp modSp add mod">
        <pc:chgData name="Conor Walker" userId="9e745111-8e3a-4b36-beec-6898a7e39431" providerId="ADAL" clId="{BD3F988A-19A1-49A5-8DCE-2451063F5090}" dt="2024-04-04T12:37:31.449" v="1584" actId="14100"/>
        <pc:sldMkLst>
          <pc:docMk/>
          <pc:sldMk cId="346977298" sldId="466"/>
        </pc:sldMkLst>
        <pc:spChg chg="mod">
          <ac:chgData name="Conor Walker" userId="9e745111-8e3a-4b36-beec-6898a7e39431" providerId="ADAL" clId="{BD3F988A-19A1-49A5-8DCE-2451063F5090}" dt="2024-04-04T12:37:31.449" v="1584" actId="14100"/>
          <ac:spMkLst>
            <pc:docMk/>
            <pc:sldMk cId="346977298" sldId="466"/>
            <ac:spMk id="2" creationId="{3D57071C-6383-8E8F-F758-9CF123F71BDE}"/>
          </ac:spMkLst>
        </pc:spChg>
        <pc:spChg chg="del">
          <ac:chgData name="Conor Walker" userId="9e745111-8e3a-4b36-beec-6898a7e39431" providerId="ADAL" clId="{BD3F988A-19A1-49A5-8DCE-2451063F5090}" dt="2024-03-30T13:07:44.587" v="964" actId="478"/>
          <ac:spMkLst>
            <pc:docMk/>
            <pc:sldMk cId="346977298" sldId="466"/>
            <ac:spMk id="3" creationId="{31BD082E-B7D3-546B-8B3F-599EFCB14274}"/>
          </ac:spMkLst>
        </pc:spChg>
        <pc:spChg chg="add mod">
          <ac:chgData name="Conor Walker" userId="9e745111-8e3a-4b36-beec-6898a7e39431" providerId="ADAL" clId="{BD3F988A-19A1-49A5-8DCE-2451063F5090}" dt="2024-03-30T13:07:45.447" v="965"/>
          <ac:spMkLst>
            <pc:docMk/>
            <pc:sldMk cId="346977298" sldId="466"/>
            <ac:spMk id="4" creationId="{2AF22C34-E5BE-4EA5-AA2C-66AF07DDBC45}"/>
          </ac:spMkLst>
        </pc:spChg>
        <pc:spChg chg="add mod">
          <ac:chgData name="Conor Walker" userId="9e745111-8e3a-4b36-beec-6898a7e39431" providerId="ADAL" clId="{BD3F988A-19A1-49A5-8DCE-2451063F5090}" dt="2024-03-30T13:24:44.504" v="1470"/>
          <ac:spMkLst>
            <pc:docMk/>
            <pc:sldMk cId="346977298" sldId="466"/>
            <ac:spMk id="7" creationId="{0AD71B21-5555-F0FB-21A6-031EDDC945DD}"/>
          </ac:spMkLst>
        </pc:spChg>
        <pc:picChg chg="add mod">
          <ac:chgData name="Conor Walker" userId="9e745111-8e3a-4b36-beec-6898a7e39431" providerId="ADAL" clId="{BD3F988A-19A1-49A5-8DCE-2451063F5090}" dt="2024-04-04T12:37:25.618" v="1581" actId="1076"/>
          <ac:picMkLst>
            <pc:docMk/>
            <pc:sldMk cId="346977298" sldId="466"/>
            <ac:picMk id="6" creationId="{75E83066-A519-51DB-A4E4-BB05372DB544}"/>
          </ac:picMkLst>
        </pc:picChg>
      </pc:sldChg>
      <pc:sldChg chg="add del">
        <pc:chgData name="Conor Walker" userId="9e745111-8e3a-4b36-beec-6898a7e39431" providerId="ADAL" clId="{BD3F988A-19A1-49A5-8DCE-2451063F5090}" dt="2024-03-30T13:38:10.453" v="1544" actId="2696"/>
        <pc:sldMkLst>
          <pc:docMk/>
          <pc:sldMk cId="1410785678" sldId="467"/>
        </pc:sldMkLst>
      </pc:sldChg>
      <pc:sldChg chg="add del">
        <pc:chgData name="Conor Walker" userId="9e745111-8e3a-4b36-beec-6898a7e39431" providerId="ADAL" clId="{BD3F988A-19A1-49A5-8DCE-2451063F5090}" dt="2024-03-30T13:38:10.453" v="1544" actId="2696"/>
        <pc:sldMkLst>
          <pc:docMk/>
          <pc:sldMk cId="3374837102" sldId="468"/>
        </pc:sldMkLst>
      </pc:sldChg>
      <pc:sldChg chg="add del">
        <pc:chgData name="Conor Walker" userId="9e745111-8e3a-4b36-beec-6898a7e39431" providerId="ADAL" clId="{BD3F988A-19A1-49A5-8DCE-2451063F5090}" dt="2024-03-30T13:38:10.453" v="1544" actId="2696"/>
        <pc:sldMkLst>
          <pc:docMk/>
          <pc:sldMk cId="1277908453" sldId="469"/>
        </pc:sldMkLst>
      </pc:sldChg>
      <pc:sldChg chg="add del">
        <pc:chgData name="Conor Walker" userId="9e745111-8e3a-4b36-beec-6898a7e39431" providerId="ADAL" clId="{BD3F988A-19A1-49A5-8DCE-2451063F5090}" dt="2024-03-30T13:38:10.453" v="1544" actId="2696"/>
        <pc:sldMkLst>
          <pc:docMk/>
          <pc:sldMk cId="148222456" sldId="470"/>
        </pc:sldMkLst>
      </pc:sldChg>
      <pc:sldChg chg="modSp add mod">
        <pc:chgData name="Conor Walker" userId="9e745111-8e3a-4b36-beec-6898a7e39431" providerId="ADAL" clId="{BD3F988A-19A1-49A5-8DCE-2451063F5090}" dt="2024-04-04T12:43:39.392" v="2137" actId="1038"/>
        <pc:sldMkLst>
          <pc:docMk/>
          <pc:sldMk cId="1659068337" sldId="471"/>
        </pc:sldMkLst>
        <pc:spChg chg="mod">
          <ac:chgData name="Conor Walker" userId="9e745111-8e3a-4b36-beec-6898a7e39431" providerId="ADAL" clId="{BD3F988A-19A1-49A5-8DCE-2451063F5090}" dt="2024-04-04T12:43:35.985" v="2128" actId="14100"/>
          <ac:spMkLst>
            <pc:docMk/>
            <pc:sldMk cId="1659068337" sldId="471"/>
            <ac:spMk id="2" creationId="{3D57071C-6383-8E8F-F758-9CF123F71BDE}"/>
          </ac:spMkLst>
        </pc:spChg>
        <pc:picChg chg="mod modCrop">
          <ac:chgData name="Conor Walker" userId="9e745111-8e3a-4b36-beec-6898a7e39431" providerId="ADAL" clId="{BD3F988A-19A1-49A5-8DCE-2451063F5090}" dt="2024-04-04T12:43:39.392" v="2137" actId="1038"/>
          <ac:picMkLst>
            <pc:docMk/>
            <pc:sldMk cId="1659068337" sldId="471"/>
            <ac:picMk id="5" creationId="{AAE46BFE-E54C-4324-CBF2-C44F69D144FA}"/>
          </ac:picMkLst>
        </pc:picChg>
      </pc:sldChg>
      <pc:sldChg chg="addSp modSp add mod">
        <pc:chgData name="Conor Walker" userId="9e745111-8e3a-4b36-beec-6898a7e39431" providerId="ADAL" clId="{BD3F988A-19A1-49A5-8DCE-2451063F5090}" dt="2024-04-04T12:44:28.282" v="2229" actId="1037"/>
        <pc:sldMkLst>
          <pc:docMk/>
          <pc:sldMk cId="734157595" sldId="472"/>
        </pc:sldMkLst>
        <pc:spChg chg="mod">
          <ac:chgData name="Conor Walker" userId="9e745111-8e3a-4b36-beec-6898a7e39431" providerId="ADAL" clId="{BD3F988A-19A1-49A5-8DCE-2451063F5090}" dt="2024-03-30T12:50:15.713" v="804" actId="14100"/>
          <ac:spMkLst>
            <pc:docMk/>
            <pc:sldMk cId="734157595" sldId="472"/>
            <ac:spMk id="2" creationId="{3D57071C-6383-8E8F-F758-9CF123F71BDE}"/>
          </ac:spMkLst>
        </pc:spChg>
        <pc:spChg chg="add mod">
          <ac:chgData name="Conor Walker" userId="9e745111-8e3a-4b36-beec-6898a7e39431" providerId="ADAL" clId="{BD3F988A-19A1-49A5-8DCE-2451063F5090}" dt="2024-03-30T13:30:05.799" v="1508"/>
          <ac:spMkLst>
            <pc:docMk/>
            <pc:sldMk cId="734157595" sldId="472"/>
            <ac:spMk id="6" creationId="{139DBFCA-C9BE-2424-55D3-1EFF2B8E019F}"/>
          </ac:spMkLst>
        </pc:spChg>
        <pc:picChg chg="add mod">
          <ac:chgData name="Conor Walker" userId="9e745111-8e3a-4b36-beec-6898a7e39431" providerId="ADAL" clId="{BD3F988A-19A1-49A5-8DCE-2451063F5090}" dt="2024-04-04T12:44:28.282" v="2229" actId="1037"/>
          <ac:picMkLst>
            <pc:docMk/>
            <pc:sldMk cId="734157595" sldId="472"/>
            <ac:picMk id="5" creationId="{619B40FC-C0CC-E754-1A80-9F92B1665ED8}"/>
          </ac:picMkLst>
        </pc:picChg>
      </pc:sldChg>
      <pc:sldChg chg="addSp modSp add mod">
        <pc:chgData name="Conor Walker" userId="9e745111-8e3a-4b36-beec-6898a7e39431" providerId="ADAL" clId="{BD3F988A-19A1-49A5-8DCE-2451063F5090}" dt="2024-04-04T12:46:08.721" v="2278" actId="14100"/>
        <pc:sldMkLst>
          <pc:docMk/>
          <pc:sldMk cId="2761036096" sldId="473"/>
        </pc:sldMkLst>
        <pc:spChg chg="mod">
          <ac:chgData name="Conor Walker" userId="9e745111-8e3a-4b36-beec-6898a7e39431" providerId="ADAL" clId="{BD3F988A-19A1-49A5-8DCE-2451063F5090}" dt="2024-04-04T12:46:08.721" v="2278" actId="14100"/>
          <ac:spMkLst>
            <pc:docMk/>
            <pc:sldMk cId="2761036096" sldId="473"/>
            <ac:spMk id="2" creationId="{3D57071C-6383-8E8F-F758-9CF123F71BDE}"/>
          </ac:spMkLst>
        </pc:spChg>
        <pc:spChg chg="add mod">
          <ac:chgData name="Conor Walker" userId="9e745111-8e3a-4b36-beec-6898a7e39431" providerId="ADAL" clId="{BD3F988A-19A1-49A5-8DCE-2451063F5090}" dt="2024-03-30T13:30:07.485" v="1509"/>
          <ac:spMkLst>
            <pc:docMk/>
            <pc:sldMk cId="2761036096" sldId="473"/>
            <ac:spMk id="6" creationId="{83D26D28-7D9C-1B34-3B13-69CAFA0BF082}"/>
          </ac:spMkLst>
        </pc:spChg>
        <pc:picChg chg="add mod">
          <ac:chgData name="Conor Walker" userId="9e745111-8e3a-4b36-beec-6898a7e39431" providerId="ADAL" clId="{BD3F988A-19A1-49A5-8DCE-2451063F5090}" dt="2024-04-04T12:44:33.786" v="2245" actId="1037"/>
          <ac:picMkLst>
            <pc:docMk/>
            <pc:sldMk cId="2761036096" sldId="473"/>
            <ac:picMk id="5" creationId="{22A5A01A-99FC-8947-F2F3-9098235FA568}"/>
          </ac:picMkLst>
        </pc:picChg>
      </pc:sldChg>
      <pc:sldChg chg="addSp modSp add mod">
        <pc:chgData name="Conor Walker" userId="9e745111-8e3a-4b36-beec-6898a7e39431" providerId="ADAL" clId="{BD3F988A-19A1-49A5-8DCE-2451063F5090}" dt="2024-04-04T12:44:43.587" v="2264" actId="14100"/>
        <pc:sldMkLst>
          <pc:docMk/>
          <pc:sldMk cId="2886272032" sldId="474"/>
        </pc:sldMkLst>
        <pc:spChg chg="mod">
          <ac:chgData name="Conor Walker" userId="9e745111-8e3a-4b36-beec-6898a7e39431" providerId="ADAL" clId="{BD3F988A-19A1-49A5-8DCE-2451063F5090}" dt="2024-04-04T12:44:43.587" v="2264" actId="14100"/>
          <ac:spMkLst>
            <pc:docMk/>
            <pc:sldMk cId="2886272032" sldId="474"/>
            <ac:spMk id="2" creationId="{3D57071C-6383-8E8F-F758-9CF123F71BDE}"/>
          </ac:spMkLst>
        </pc:spChg>
        <pc:spChg chg="add mod">
          <ac:chgData name="Conor Walker" userId="9e745111-8e3a-4b36-beec-6898a7e39431" providerId="ADAL" clId="{BD3F988A-19A1-49A5-8DCE-2451063F5090}" dt="2024-03-30T13:30:09.023" v="1510"/>
          <ac:spMkLst>
            <pc:docMk/>
            <pc:sldMk cId="2886272032" sldId="474"/>
            <ac:spMk id="6" creationId="{46A4E4B3-7ED8-6C32-955D-3BF1692A202C}"/>
          </ac:spMkLst>
        </pc:spChg>
        <pc:picChg chg="add mod">
          <ac:chgData name="Conor Walker" userId="9e745111-8e3a-4b36-beec-6898a7e39431" providerId="ADAL" clId="{BD3F988A-19A1-49A5-8DCE-2451063F5090}" dt="2024-04-04T12:44:39.925" v="2263" actId="1037"/>
          <ac:picMkLst>
            <pc:docMk/>
            <pc:sldMk cId="2886272032" sldId="474"/>
            <ac:picMk id="5" creationId="{9F98A5F3-5949-24B1-18CB-BB42941C79CC}"/>
          </ac:picMkLst>
        </pc:picChg>
      </pc:sldChg>
      <pc:sldChg chg="addSp modSp add mod">
        <pc:chgData name="Conor Walker" userId="9e745111-8e3a-4b36-beec-6898a7e39431" providerId="ADAL" clId="{BD3F988A-19A1-49A5-8DCE-2451063F5090}" dt="2024-04-04T12:44:47.935" v="2272" actId="1035"/>
        <pc:sldMkLst>
          <pc:docMk/>
          <pc:sldMk cId="1213384116" sldId="475"/>
        </pc:sldMkLst>
        <pc:spChg chg="mod">
          <ac:chgData name="Conor Walker" userId="9e745111-8e3a-4b36-beec-6898a7e39431" providerId="ADAL" clId="{BD3F988A-19A1-49A5-8DCE-2451063F5090}" dt="2024-03-30T12:53:03.331" v="858" actId="14100"/>
          <ac:spMkLst>
            <pc:docMk/>
            <pc:sldMk cId="1213384116" sldId="475"/>
            <ac:spMk id="2" creationId="{3D57071C-6383-8E8F-F758-9CF123F71BDE}"/>
          </ac:spMkLst>
        </pc:spChg>
        <pc:spChg chg="add mod">
          <ac:chgData name="Conor Walker" userId="9e745111-8e3a-4b36-beec-6898a7e39431" providerId="ADAL" clId="{BD3F988A-19A1-49A5-8DCE-2451063F5090}" dt="2024-03-30T13:24:33.358" v="1469"/>
          <ac:spMkLst>
            <pc:docMk/>
            <pc:sldMk cId="1213384116" sldId="475"/>
            <ac:spMk id="6" creationId="{D934B948-88C7-1D3B-E392-3DD2BE7EB8CA}"/>
          </ac:spMkLst>
        </pc:spChg>
        <pc:spChg chg="add mod">
          <ac:chgData name="Conor Walker" userId="9e745111-8e3a-4b36-beec-6898a7e39431" providerId="ADAL" clId="{BD3F988A-19A1-49A5-8DCE-2451063F5090}" dt="2024-03-30T13:30:10.452" v="1511"/>
          <ac:spMkLst>
            <pc:docMk/>
            <pc:sldMk cId="1213384116" sldId="475"/>
            <ac:spMk id="7" creationId="{F5B44947-77CD-EF56-1461-0AA8E70BE5C0}"/>
          </ac:spMkLst>
        </pc:spChg>
        <pc:picChg chg="add mod">
          <ac:chgData name="Conor Walker" userId="9e745111-8e3a-4b36-beec-6898a7e39431" providerId="ADAL" clId="{BD3F988A-19A1-49A5-8DCE-2451063F5090}" dt="2024-04-04T12:44:47.935" v="2272" actId="1035"/>
          <ac:picMkLst>
            <pc:docMk/>
            <pc:sldMk cId="1213384116" sldId="475"/>
            <ac:picMk id="5" creationId="{8DAB1B85-3AC7-FB24-A809-97F77F5FBC6F}"/>
          </ac:picMkLst>
        </pc:picChg>
      </pc:sldChg>
      <pc:sldChg chg="addSp modSp add del mod">
        <pc:chgData name="Conor Walker" userId="9e745111-8e3a-4b36-beec-6898a7e39431" providerId="ADAL" clId="{BD3F988A-19A1-49A5-8DCE-2451063F5090}" dt="2024-03-30T13:37:39.662" v="1543" actId="2696"/>
        <pc:sldMkLst>
          <pc:docMk/>
          <pc:sldMk cId="872098772" sldId="476"/>
        </pc:sldMkLst>
        <pc:spChg chg="mod">
          <ac:chgData name="Conor Walker" userId="9e745111-8e3a-4b36-beec-6898a7e39431" providerId="ADAL" clId="{BD3F988A-19A1-49A5-8DCE-2451063F5090}" dt="2024-03-30T12:58:01.221" v="885" actId="14100"/>
          <ac:spMkLst>
            <pc:docMk/>
            <pc:sldMk cId="872098772" sldId="476"/>
            <ac:spMk id="2" creationId="{3D57071C-6383-8E8F-F758-9CF123F71BDE}"/>
          </ac:spMkLst>
        </pc:spChg>
        <pc:spChg chg="mod">
          <ac:chgData name="Conor Walker" userId="9e745111-8e3a-4b36-beec-6898a7e39431" providerId="ADAL" clId="{BD3F988A-19A1-49A5-8DCE-2451063F5090}" dt="2024-03-30T12:56:27.600" v="876" actId="20577"/>
          <ac:spMkLst>
            <pc:docMk/>
            <pc:sldMk cId="872098772" sldId="476"/>
            <ac:spMk id="3" creationId="{31BD082E-B7D3-546B-8B3F-599EFCB14274}"/>
          </ac:spMkLst>
        </pc:spChg>
        <pc:spChg chg="add mod">
          <ac:chgData name="Conor Walker" userId="9e745111-8e3a-4b36-beec-6898a7e39431" providerId="ADAL" clId="{BD3F988A-19A1-49A5-8DCE-2451063F5090}" dt="2024-03-30T13:30:13.635" v="1512"/>
          <ac:spMkLst>
            <pc:docMk/>
            <pc:sldMk cId="872098772" sldId="476"/>
            <ac:spMk id="6" creationId="{21A5F00D-729E-2896-B27F-07C52B4BD46F}"/>
          </ac:spMkLst>
        </pc:spChg>
        <pc:picChg chg="add mod modCrop">
          <ac:chgData name="Conor Walker" userId="9e745111-8e3a-4b36-beec-6898a7e39431" providerId="ADAL" clId="{BD3F988A-19A1-49A5-8DCE-2451063F5090}" dt="2024-03-30T12:58:14.147" v="889" actId="1076"/>
          <ac:picMkLst>
            <pc:docMk/>
            <pc:sldMk cId="872098772" sldId="476"/>
            <ac:picMk id="5" creationId="{41E1D242-29B0-E8CC-603C-F0EFCEC1F360}"/>
          </ac:picMkLst>
        </pc:picChg>
      </pc:sldChg>
      <pc:sldChg chg="addSp modSp add mod">
        <pc:chgData name="Conor Walker" userId="9e745111-8e3a-4b36-beec-6898a7e39431" providerId="ADAL" clId="{BD3F988A-19A1-49A5-8DCE-2451063F5090}" dt="2024-04-04T12:36:47.340" v="1570" actId="14100"/>
        <pc:sldMkLst>
          <pc:docMk/>
          <pc:sldMk cId="2699654848" sldId="477"/>
        </pc:sldMkLst>
        <pc:spChg chg="mod">
          <ac:chgData name="Conor Walker" userId="9e745111-8e3a-4b36-beec-6898a7e39431" providerId="ADAL" clId="{BD3F988A-19A1-49A5-8DCE-2451063F5090}" dt="2024-04-04T12:36:47.340" v="1570" actId="14100"/>
          <ac:spMkLst>
            <pc:docMk/>
            <pc:sldMk cId="2699654848" sldId="477"/>
            <ac:spMk id="2" creationId="{3D57071C-6383-8E8F-F758-9CF123F71BDE}"/>
          </ac:spMkLst>
        </pc:spChg>
        <pc:spChg chg="mod">
          <ac:chgData name="Conor Walker" userId="9e745111-8e3a-4b36-beec-6898a7e39431" providerId="ADAL" clId="{BD3F988A-19A1-49A5-8DCE-2451063F5090}" dt="2024-03-30T13:05:44.292" v="957"/>
          <ac:spMkLst>
            <pc:docMk/>
            <pc:sldMk cId="2699654848" sldId="477"/>
            <ac:spMk id="3" creationId="{31BD082E-B7D3-546B-8B3F-599EFCB14274}"/>
          </ac:spMkLst>
        </pc:spChg>
        <pc:spChg chg="add mod">
          <ac:chgData name="Conor Walker" userId="9e745111-8e3a-4b36-beec-6898a7e39431" providerId="ADAL" clId="{BD3F988A-19A1-49A5-8DCE-2451063F5090}" dt="2024-03-30T13:30:36.747" v="1520"/>
          <ac:spMkLst>
            <pc:docMk/>
            <pc:sldMk cId="2699654848" sldId="477"/>
            <ac:spMk id="6" creationId="{E0B2B9EC-91B8-8616-A03E-7705617E717B}"/>
          </ac:spMkLst>
        </pc:spChg>
        <pc:picChg chg="add mod">
          <ac:chgData name="Conor Walker" userId="9e745111-8e3a-4b36-beec-6898a7e39431" providerId="ADAL" clId="{BD3F988A-19A1-49A5-8DCE-2451063F5090}" dt="2024-04-04T12:36:43.701" v="1569" actId="1076"/>
          <ac:picMkLst>
            <pc:docMk/>
            <pc:sldMk cId="2699654848" sldId="477"/>
            <ac:picMk id="5" creationId="{035AA9C1-BCF3-FC19-D77B-17E2AA033F99}"/>
          </ac:picMkLst>
        </pc:picChg>
      </pc:sldChg>
      <pc:sldChg chg="addSp delSp modSp add mod">
        <pc:chgData name="Conor Walker" userId="9e745111-8e3a-4b36-beec-6898a7e39431" providerId="ADAL" clId="{BD3F988A-19A1-49A5-8DCE-2451063F5090}" dt="2024-04-04T12:36:56.545" v="1573" actId="14100"/>
        <pc:sldMkLst>
          <pc:docMk/>
          <pc:sldMk cId="3644600823" sldId="478"/>
        </pc:sldMkLst>
        <pc:spChg chg="mod">
          <ac:chgData name="Conor Walker" userId="9e745111-8e3a-4b36-beec-6898a7e39431" providerId="ADAL" clId="{BD3F988A-19A1-49A5-8DCE-2451063F5090}" dt="2024-04-04T12:36:56.545" v="1573" actId="14100"/>
          <ac:spMkLst>
            <pc:docMk/>
            <pc:sldMk cId="3644600823" sldId="478"/>
            <ac:spMk id="2" creationId="{3D57071C-6383-8E8F-F758-9CF123F71BDE}"/>
          </ac:spMkLst>
        </pc:spChg>
        <pc:spChg chg="del">
          <ac:chgData name="Conor Walker" userId="9e745111-8e3a-4b36-beec-6898a7e39431" providerId="ADAL" clId="{BD3F988A-19A1-49A5-8DCE-2451063F5090}" dt="2024-03-30T13:06:12.748" v="958" actId="478"/>
          <ac:spMkLst>
            <pc:docMk/>
            <pc:sldMk cId="3644600823" sldId="478"/>
            <ac:spMk id="3" creationId="{31BD082E-B7D3-546B-8B3F-599EFCB14274}"/>
          </ac:spMkLst>
        </pc:spChg>
        <pc:spChg chg="add mod">
          <ac:chgData name="Conor Walker" userId="9e745111-8e3a-4b36-beec-6898a7e39431" providerId="ADAL" clId="{BD3F988A-19A1-49A5-8DCE-2451063F5090}" dt="2024-03-30T13:06:13.322" v="959"/>
          <ac:spMkLst>
            <pc:docMk/>
            <pc:sldMk cId="3644600823" sldId="478"/>
            <ac:spMk id="6" creationId="{2DBBF9FF-EAE3-F59D-CF18-7A0481F07A15}"/>
          </ac:spMkLst>
        </pc:spChg>
        <pc:spChg chg="add mod">
          <ac:chgData name="Conor Walker" userId="9e745111-8e3a-4b36-beec-6898a7e39431" providerId="ADAL" clId="{BD3F988A-19A1-49A5-8DCE-2451063F5090}" dt="2024-03-30T13:30:39.151" v="1521"/>
          <ac:spMkLst>
            <pc:docMk/>
            <pc:sldMk cId="3644600823" sldId="478"/>
            <ac:spMk id="7" creationId="{FF82E989-0402-C1AF-A5FC-7C73C5840B2A}"/>
          </ac:spMkLst>
        </pc:spChg>
        <pc:picChg chg="add mod">
          <ac:chgData name="Conor Walker" userId="9e745111-8e3a-4b36-beec-6898a7e39431" providerId="ADAL" clId="{BD3F988A-19A1-49A5-8DCE-2451063F5090}" dt="2024-04-04T12:36:52.919" v="1572" actId="1076"/>
          <ac:picMkLst>
            <pc:docMk/>
            <pc:sldMk cId="3644600823" sldId="478"/>
            <ac:picMk id="5" creationId="{CD46C540-ADE3-6455-446E-F229F288D971}"/>
          </ac:picMkLst>
        </pc:picChg>
      </pc:sldChg>
      <pc:sldChg chg="addSp delSp modSp add mod">
        <pc:chgData name="Conor Walker" userId="9e745111-8e3a-4b36-beec-6898a7e39431" providerId="ADAL" clId="{BD3F988A-19A1-49A5-8DCE-2451063F5090}" dt="2024-04-04T12:37:06.782" v="1576" actId="14100"/>
        <pc:sldMkLst>
          <pc:docMk/>
          <pc:sldMk cId="178141760" sldId="479"/>
        </pc:sldMkLst>
        <pc:spChg chg="mod">
          <ac:chgData name="Conor Walker" userId="9e745111-8e3a-4b36-beec-6898a7e39431" providerId="ADAL" clId="{BD3F988A-19A1-49A5-8DCE-2451063F5090}" dt="2024-04-04T12:37:06.782" v="1576" actId="14100"/>
          <ac:spMkLst>
            <pc:docMk/>
            <pc:sldMk cId="178141760" sldId="479"/>
            <ac:spMk id="2" creationId="{3D57071C-6383-8E8F-F758-9CF123F71BDE}"/>
          </ac:spMkLst>
        </pc:spChg>
        <pc:spChg chg="del">
          <ac:chgData name="Conor Walker" userId="9e745111-8e3a-4b36-beec-6898a7e39431" providerId="ADAL" clId="{BD3F988A-19A1-49A5-8DCE-2451063F5090}" dt="2024-03-30T13:06:18.646" v="960" actId="478"/>
          <ac:spMkLst>
            <pc:docMk/>
            <pc:sldMk cId="178141760" sldId="479"/>
            <ac:spMk id="3" creationId="{31BD082E-B7D3-546B-8B3F-599EFCB14274}"/>
          </ac:spMkLst>
        </pc:spChg>
        <pc:spChg chg="add mod">
          <ac:chgData name="Conor Walker" userId="9e745111-8e3a-4b36-beec-6898a7e39431" providerId="ADAL" clId="{BD3F988A-19A1-49A5-8DCE-2451063F5090}" dt="2024-03-30T13:06:19.648" v="961"/>
          <ac:spMkLst>
            <pc:docMk/>
            <pc:sldMk cId="178141760" sldId="479"/>
            <ac:spMk id="6" creationId="{1517CD9D-9E0F-89EF-4A21-B85D1452BD98}"/>
          </ac:spMkLst>
        </pc:spChg>
        <pc:spChg chg="add mod">
          <ac:chgData name="Conor Walker" userId="9e745111-8e3a-4b36-beec-6898a7e39431" providerId="ADAL" clId="{BD3F988A-19A1-49A5-8DCE-2451063F5090}" dt="2024-03-30T13:30:41.507" v="1522"/>
          <ac:spMkLst>
            <pc:docMk/>
            <pc:sldMk cId="178141760" sldId="479"/>
            <ac:spMk id="7" creationId="{70804123-9856-40EA-7CEF-5588C66B0343}"/>
          </ac:spMkLst>
        </pc:spChg>
        <pc:picChg chg="add mod">
          <ac:chgData name="Conor Walker" userId="9e745111-8e3a-4b36-beec-6898a7e39431" providerId="ADAL" clId="{BD3F988A-19A1-49A5-8DCE-2451063F5090}" dt="2024-04-04T12:37:04.043" v="1575" actId="1076"/>
          <ac:picMkLst>
            <pc:docMk/>
            <pc:sldMk cId="178141760" sldId="479"/>
            <ac:picMk id="5" creationId="{EB336D95-AE1C-200E-8FB4-009A4D3AADE1}"/>
          </ac:picMkLst>
        </pc:picChg>
      </pc:sldChg>
      <pc:sldChg chg="addSp delSp modSp add mod">
        <pc:chgData name="Conor Walker" userId="9e745111-8e3a-4b36-beec-6898a7e39431" providerId="ADAL" clId="{BD3F988A-19A1-49A5-8DCE-2451063F5090}" dt="2024-04-04T12:37:18.533" v="1579" actId="14100"/>
        <pc:sldMkLst>
          <pc:docMk/>
          <pc:sldMk cId="561914349" sldId="480"/>
        </pc:sldMkLst>
        <pc:spChg chg="mod">
          <ac:chgData name="Conor Walker" userId="9e745111-8e3a-4b36-beec-6898a7e39431" providerId="ADAL" clId="{BD3F988A-19A1-49A5-8DCE-2451063F5090}" dt="2024-04-04T12:37:18.533" v="1579" actId="14100"/>
          <ac:spMkLst>
            <pc:docMk/>
            <pc:sldMk cId="561914349" sldId="480"/>
            <ac:spMk id="2" creationId="{3D57071C-6383-8E8F-F758-9CF123F71BDE}"/>
          </ac:spMkLst>
        </pc:spChg>
        <pc:spChg chg="del">
          <ac:chgData name="Conor Walker" userId="9e745111-8e3a-4b36-beec-6898a7e39431" providerId="ADAL" clId="{BD3F988A-19A1-49A5-8DCE-2451063F5090}" dt="2024-03-30T13:07:36.834" v="962" actId="478"/>
          <ac:spMkLst>
            <pc:docMk/>
            <pc:sldMk cId="561914349" sldId="480"/>
            <ac:spMk id="3" creationId="{31BD082E-B7D3-546B-8B3F-599EFCB14274}"/>
          </ac:spMkLst>
        </pc:spChg>
        <pc:spChg chg="add mod">
          <ac:chgData name="Conor Walker" userId="9e745111-8e3a-4b36-beec-6898a7e39431" providerId="ADAL" clId="{BD3F988A-19A1-49A5-8DCE-2451063F5090}" dt="2024-03-30T13:07:37.256" v="963"/>
          <ac:spMkLst>
            <pc:docMk/>
            <pc:sldMk cId="561914349" sldId="480"/>
            <ac:spMk id="6" creationId="{8B4DB067-8588-7F1B-BEE2-2FCD7AE01820}"/>
          </ac:spMkLst>
        </pc:spChg>
        <pc:spChg chg="add mod">
          <ac:chgData name="Conor Walker" userId="9e745111-8e3a-4b36-beec-6898a7e39431" providerId="ADAL" clId="{BD3F988A-19A1-49A5-8DCE-2451063F5090}" dt="2024-03-30T13:30:43.318" v="1523"/>
          <ac:spMkLst>
            <pc:docMk/>
            <pc:sldMk cId="561914349" sldId="480"/>
            <ac:spMk id="7" creationId="{9586DCC5-D7BB-7F0B-7ABF-145C134DF5ED}"/>
          </ac:spMkLst>
        </pc:spChg>
        <pc:picChg chg="add mod">
          <ac:chgData name="Conor Walker" userId="9e745111-8e3a-4b36-beec-6898a7e39431" providerId="ADAL" clId="{BD3F988A-19A1-49A5-8DCE-2451063F5090}" dt="2024-04-04T12:37:14.779" v="1578" actId="1076"/>
          <ac:picMkLst>
            <pc:docMk/>
            <pc:sldMk cId="561914349" sldId="480"/>
            <ac:picMk id="5" creationId="{810A7460-1768-AAC8-56EA-C430E7F6C298}"/>
          </ac:picMkLst>
        </pc:picChg>
      </pc:sldChg>
      <pc:sldChg chg="addSp modSp add del">
        <pc:chgData name="Conor Walker" userId="9e745111-8e3a-4b36-beec-6898a7e39431" providerId="ADAL" clId="{BD3F988A-19A1-49A5-8DCE-2451063F5090}" dt="2024-03-30T13:37:39.662" v="1543" actId="2696"/>
        <pc:sldMkLst>
          <pc:docMk/>
          <pc:sldMk cId="3833623213" sldId="481"/>
        </pc:sldMkLst>
        <pc:spChg chg="add mod">
          <ac:chgData name="Conor Walker" userId="9e745111-8e3a-4b36-beec-6898a7e39431" providerId="ADAL" clId="{BD3F988A-19A1-49A5-8DCE-2451063F5090}" dt="2024-03-30T13:30:15.454" v="1513"/>
          <ac:spMkLst>
            <pc:docMk/>
            <pc:sldMk cId="3833623213" sldId="481"/>
            <ac:spMk id="4" creationId="{686C7938-CA56-0C81-D671-C50D79C98C13}"/>
          </ac:spMkLst>
        </pc:spChg>
      </pc:sldChg>
      <pc:sldChg chg="addSp modSp add del">
        <pc:chgData name="Conor Walker" userId="9e745111-8e3a-4b36-beec-6898a7e39431" providerId="ADAL" clId="{BD3F988A-19A1-49A5-8DCE-2451063F5090}" dt="2024-03-30T13:37:39.662" v="1543" actId="2696"/>
        <pc:sldMkLst>
          <pc:docMk/>
          <pc:sldMk cId="542064812" sldId="482"/>
        </pc:sldMkLst>
        <pc:spChg chg="add mod">
          <ac:chgData name="Conor Walker" userId="9e745111-8e3a-4b36-beec-6898a7e39431" providerId="ADAL" clId="{BD3F988A-19A1-49A5-8DCE-2451063F5090}" dt="2024-03-30T13:30:17.432" v="1514"/>
          <ac:spMkLst>
            <pc:docMk/>
            <pc:sldMk cId="542064812" sldId="482"/>
            <ac:spMk id="4" creationId="{2B18376A-86B0-FABA-0410-4D38B05091A5}"/>
          </ac:spMkLst>
        </pc:spChg>
      </pc:sldChg>
      <pc:sldChg chg="addSp modSp add del">
        <pc:chgData name="Conor Walker" userId="9e745111-8e3a-4b36-beec-6898a7e39431" providerId="ADAL" clId="{BD3F988A-19A1-49A5-8DCE-2451063F5090}" dt="2024-03-30T13:37:39.662" v="1543" actId="2696"/>
        <pc:sldMkLst>
          <pc:docMk/>
          <pc:sldMk cId="2877787652" sldId="483"/>
        </pc:sldMkLst>
        <pc:spChg chg="add mod">
          <ac:chgData name="Conor Walker" userId="9e745111-8e3a-4b36-beec-6898a7e39431" providerId="ADAL" clId="{BD3F988A-19A1-49A5-8DCE-2451063F5090}" dt="2024-03-30T13:30:19.462" v="1515"/>
          <ac:spMkLst>
            <pc:docMk/>
            <pc:sldMk cId="2877787652" sldId="483"/>
            <ac:spMk id="4" creationId="{78BBA800-CBDC-BA2C-1AB0-ADAC70C2551C}"/>
          </ac:spMkLst>
        </pc:spChg>
      </pc:sldChg>
      <pc:sldChg chg="addSp modSp add del">
        <pc:chgData name="Conor Walker" userId="9e745111-8e3a-4b36-beec-6898a7e39431" providerId="ADAL" clId="{BD3F988A-19A1-49A5-8DCE-2451063F5090}" dt="2024-03-30T13:37:39.662" v="1543" actId="2696"/>
        <pc:sldMkLst>
          <pc:docMk/>
          <pc:sldMk cId="3273926544" sldId="484"/>
        </pc:sldMkLst>
        <pc:spChg chg="add mod">
          <ac:chgData name="Conor Walker" userId="9e745111-8e3a-4b36-beec-6898a7e39431" providerId="ADAL" clId="{BD3F988A-19A1-49A5-8DCE-2451063F5090}" dt="2024-03-30T13:30:21.006" v="1516"/>
          <ac:spMkLst>
            <pc:docMk/>
            <pc:sldMk cId="3273926544" sldId="484"/>
            <ac:spMk id="4" creationId="{FDF853DA-AD5F-599A-E8BD-7EAE49FF7955}"/>
          </ac:spMkLst>
        </pc:spChg>
      </pc:sldChg>
      <pc:sldChg chg="addSp modSp add del">
        <pc:chgData name="Conor Walker" userId="9e745111-8e3a-4b36-beec-6898a7e39431" providerId="ADAL" clId="{BD3F988A-19A1-49A5-8DCE-2451063F5090}" dt="2024-03-30T13:37:39.662" v="1543" actId="2696"/>
        <pc:sldMkLst>
          <pc:docMk/>
          <pc:sldMk cId="1654818080" sldId="485"/>
        </pc:sldMkLst>
        <pc:spChg chg="add mod">
          <ac:chgData name="Conor Walker" userId="9e745111-8e3a-4b36-beec-6898a7e39431" providerId="ADAL" clId="{BD3F988A-19A1-49A5-8DCE-2451063F5090}" dt="2024-03-30T13:30:25.912" v="1517"/>
          <ac:spMkLst>
            <pc:docMk/>
            <pc:sldMk cId="1654818080" sldId="485"/>
            <ac:spMk id="4" creationId="{9C618EA5-BE60-7935-3052-94135EA04023}"/>
          </ac:spMkLst>
        </pc:spChg>
      </pc:sldChg>
      <pc:sldChg chg="addSp modSp add mod">
        <pc:chgData name="Conor Walker" userId="9e745111-8e3a-4b36-beec-6898a7e39431" providerId="ADAL" clId="{BD3F988A-19A1-49A5-8DCE-2451063F5090}" dt="2024-04-04T12:33:17.610" v="1547" actId="14100"/>
        <pc:sldMkLst>
          <pc:docMk/>
          <pc:sldMk cId="1765989194" sldId="486"/>
        </pc:sldMkLst>
        <pc:spChg chg="mod">
          <ac:chgData name="Conor Walker" userId="9e745111-8e3a-4b36-beec-6898a7e39431" providerId="ADAL" clId="{BD3F988A-19A1-49A5-8DCE-2451063F5090}" dt="2024-04-04T12:33:17.610" v="1547" actId="14100"/>
          <ac:spMkLst>
            <pc:docMk/>
            <pc:sldMk cId="1765989194" sldId="486"/>
            <ac:spMk id="2" creationId="{3D57071C-6383-8E8F-F758-9CF123F71BDE}"/>
          </ac:spMkLst>
        </pc:spChg>
        <pc:spChg chg="add mod">
          <ac:chgData name="Conor Walker" userId="9e745111-8e3a-4b36-beec-6898a7e39431" providerId="ADAL" clId="{BD3F988A-19A1-49A5-8DCE-2451063F5090}" dt="2024-03-30T13:30:27.987" v="1518"/>
          <ac:spMkLst>
            <pc:docMk/>
            <pc:sldMk cId="1765989194" sldId="486"/>
            <ac:spMk id="4" creationId="{7F5AA61E-E246-764A-E2ED-40FC8C53A7C0}"/>
          </ac:spMkLst>
        </pc:spChg>
        <pc:picChg chg="mod">
          <ac:chgData name="Conor Walker" userId="9e745111-8e3a-4b36-beec-6898a7e39431" providerId="ADAL" clId="{BD3F988A-19A1-49A5-8DCE-2451063F5090}" dt="2024-04-04T12:33:13.627" v="1546" actId="1076"/>
          <ac:picMkLst>
            <pc:docMk/>
            <pc:sldMk cId="1765989194" sldId="486"/>
            <ac:picMk id="5" creationId="{41E1D242-29B0-E8CC-603C-F0EFCEC1F360}"/>
          </ac:picMkLst>
        </pc:picChg>
      </pc:sldChg>
      <pc:sldChg chg="addSp delSp modSp add mod">
        <pc:chgData name="Conor Walker" userId="9e745111-8e3a-4b36-beec-6898a7e39431" providerId="ADAL" clId="{BD3F988A-19A1-49A5-8DCE-2451063F5090}" dt="2024-04-04T12:36:16.724" v="1567" actId="1036"/>
        <pc:sldMkLst>
          <pc:docMk/>
          <pc:sldMk cId="1912992971" sldId="487"/>
        </pc:sldMkLst>
        <pc:spChg chg="mod">
          <ac:chgData name="Conor Walker" userId="9e745111-8e3a-4b36-beec-6898a7e39431" providerId="ADAL" clId="{BD3F988A-19A1-49A5-8DCE-2451063F5090}" dt="2024-04-04T12:36:14.067" v="1563" actId="14100"/>
          <ac:spMkLst>
            <pc:docMk/>
            <pc:sldMk cId="1912992971" sldId="487"/>
            <ac:spMk id="2" creationId="{3D57071C-6383-8E8F-F758-9CF123F71BDE}"/>
          </ac:spMkLst>
        </pc:spChg>
        <pc:spChg chg="add mod">
          <ac:chgData name="Conor Walker" userId="9e745111-8e3a-4b36-beec-6898a7e39431" providerId="ADAL" clId="{BD3F988A-19A1-49A5-8DCE-2451063F5090}" dt="2024-03-30T13:30:32.898" v="1519"/>
          <ac:spMkLst>
            <pc:docMk/>
            <pc:sldMk cId="1912992971" sldId="487"/>
            <ac:spMk id="7" creationId="{71750BCD-827E-E6EA-019A-E4E18E38DD0C}"/>
          </ac:spMkLst>
        </pc:spChg>
        <pc:picChg chg="del">
          <ac:chgData name="Conor Walker" userId="9e745111-8e3a-4b36-beec-6898a7e39431" providerId="ADAL" clId="{BD3F988A-19A1-49A5-8DCE-2451063F5090}" dt="2024-03-30T12:59:28.539" v="897" actId="478"/>
          <ac:picMkLst>
            <pc:docMk/>
            <pc:sldMk cId="1912992971" sldId="487"/>
            <ac:picMk id="5" creationId="{41E1D242-29B0-E8CC-603C-F0EFCEC1F360}"/>
          </ac:picMkLst>
        </pc:picChg>
        <pc:picChg chg="add mod">
          <ac:chgData name="Conor Walker" userId="9e745111-8e3a-4b36-beec-6898a7e39431" providerId="ADAL" clId="{BD3F988A-19A1-49A5-8DCE-2451063F5090}" dt="2024-04-04T12:36:16.724" v="1567" actId="1036"/>
          <ac:picMkLst>
            <pc:docMk/>
            <pc:sldMk cId="1912992971" sldId="487"/>
            <ac:picMk id="6" creationId="{FFED2566-7757-738F-8A92-E913BB2DD8D0}"/>
          </ac:picMkLst>
        </pc:picChg>
      </pc:sldChg>
      <pc:sldChg chg="delSp modSp mod">
        <pc:chgData name="Conor Walker" userId="9e745111-8e3a-4b36-beec-6898a7e39431" providerId="ADAL" clId="{BD3F988A-19A1-49A5-8DCE-2451063F5090}" dt="2024-03-30T13:17:45.114" v="1376" actId="14100"/>
        <pc:sldMkLst>
          <pc:docMk/>
          <pc:sldMk cId="3670521708" sldId="488"/>
        </pc:sldMkLst>
        <pc:spChg chg="mod">
          <ac:chgData name="Conor Walker" userId="9e745111-8e3a-4b36-beec-6898a7e39431" providerId="ADAL" clId="{BD3F988A-19A1-49A5-8DCE-2451063F5090}" dt="2024-03-30T13:17:45.114" v="1376" actId="14100"/>
          <ac:spMkLst>
            <pc:docMk/>
            <pc:sldMk cId="3670521708" sldId="488"/>
            <ac:spMk id="2" creationId="{4D51C8A9-7825-E6B4-4A23-B12BA6B1BABF}"/>
          </ac:spMkLst>
        </pc:spChg>
        <pc:spChg chg="del">
          <ac:chgData name="Conor Walker" userId="9e745111-8e3a-4b36-beec-6898a7e39431" providerId="ADAL" clId="{BD3F988A-19A1-49A5-8DCE-2451063F5090}" dt="2024-03-30T13:16:20.879" v="1347" actId="478"/>
          <ac:spMkLst>
            <pc:docMk/>
            <pc:sldMk cId="3670521708" sldId="488"/>
            <ac:spMk id="3" creationId="{D1F63B19-BC36-7A7B-FAF9-A9CA62448690}"/>
          </ac:spMkLst>
        </pc:spChg>
      </pc:sldChg>
      <pc:sldChg chg="new del">
        <pc:chgData name="Conor Walker" userId="9e745111-8e3a-4b36-beec-6898a7e39431" providerId="ADAL" clId="{BD3F988A-19A1-49A5-8DCE-2451063F5090}" dt="2024-03-30T13:15:50.229" v="1345" actId="47"/>
        <pc:sldMkLst>
          <pc:docMk/>
          <pc:sldMk cId="3769632011" sldId="488"/>
        </pc:sldMkLst>
      </pc:sldChg>
      <pc:sldChg chg="add del">
        <pc:chgData name="Conor Walker" userId="9e745111-8e3a-4b36-beec-6898a7e39431" providerId="ADAL" clId="{BD3F988A-19A1-49A5-8DCE-2451063F5090}" dt="2024-03-30T13:18:12.584" v="1379" actId="2696"/>
        <pc:sldMkLst>
          <pc:docMk/>
          <pc:sldMk cId="522599476" sldId="489"/>
        </pc:sldMkLst>
      </pc:sldChg>
      <pc:sldChg chg="modSp mod">
        <pc:chgData name="Conor Walker" userId="9e745111-8e3a-4b36-beec-6898a7e39431" providerId="ADAL" clId="{BD3F988A-19A1-49A5-8DCE-2451063F5090}" dt="2024-03-30T13:18:29.863" v="1381" actId="20577"/>
        <pc:sldMkLst>
          <pc:docMk/>
          <pc:sldMk cId="1342126873" sldId="489"/>
        </pc:sldMkLst>
        <pc:spChg chg="mod">
          <ac:chgData name="Conor Walker" userId="9e745111-8e3a-4b36-beec-6898a7e39431" providerId="ADAL" clId="{BD3F988A-19A1-49A5-8DCE-2451063F5090}" dt="2024-03-30T13:18:29.863" v="1381" actId="20577"/>
          <ac:spMkLst>
            <pc:docMk/>
            <pc:sldMk cId="1342126873" sldId="489"/>
            <ac:spMk id="2" creationId="{4D51C8A9-7825-E6B4-4A23-B12BA6B1BABF}"/>
          </ac:spMkLst>
        </pc:spChg>
      </pc:sldChg>
      <pc:sldChg chg="modSp mod">
        <pc:chgData name="Conor Walker" userId="9e745111-8e3a-4b36-beec-6898a7e39431" providerId="ADAL" clId="{BD3F988A-19A1-49A5-8DCE-2451063F5090}" dt="2024-03-30T13:18:50.678" v="1383" actId="20577"/>
        <pc:sldMkLst>
          <pc:docMk/>
          <pc:sldMk cId="401314211" sldId="490"/>
        </pc:sldMkLst>
        <pc:spChg chg="mod">
          <ac:chgData name="Conor Walker" userId="9e745111-8e3a-4b36-beec-6898a7e39431" providerId="ADAL" clId="{BD3F988A-19A1-49A5-8DCE-2451063F5090}" dt="2024-03-30T13:18:50.678" v="1383" actId="20577"/>
          <ac:spMkLst>
            <pc:docMk/>
            <pc:sldMk cId="401314211" sldId="490"/>
            <ac:spMk id="2" creationId="{4D51C8A9-7825-E6B4-4A23-B12BA6B1BABF}"/>
          </ac:spMkLst>
        </pc:spChg>
      </pc:sldChg>
      <pc:sldChg chg="del">
        <pc:chgData name="Conor Walker" userId="9e745111-8e3a-4b36-beec-6898a7e39431" providerId="ADAL" clId="{BD3F988A-19A1-49A5-8DCE-2451063F5090}" dt="2024-03-30T13:18:03.114" v="1378"/>
        <pc:sldMkLst>
          <pc:docMk/>
          <pc:sldMk cId="3307810345" sldId="490"/>
        </pc:sldMkLst>
      </pc:sldChg>
      <pc:sldChg chg="modSp mod">
        <pc:chgData name="Conor Walker" userId="9e745111-8e3a-4b36-beec-6898a7e39431" providerId="ADAL" clId="{BD3F988A-19A1-49A5-8DCE-2451063F5090}" dt="2024-03-30T13:19:04.081" v="1385" actId="20577"/>
        <pc:sldMkLst>
          <pc:docMk/>
          <pc:sldMk cId="1268742300" sldId="491"/>
        </pc:sldMkLst>
        <pc:spChg chg="mod">
          <ac:chgData name="Conor Walker" userId="9e745111-8e3a-4b36-beec-6898a7e39431" providerId="ADAL" clId="{BD3F988A-19A1-49A5-8DCE-2451063F5090}" dt="2024-03-30T13:19:04.081" v="1385" actId="20577"/>
          <ac:spMkLst>
            <pc:docMk/>
            <pc:sldMk cId="1268742300" sldId="491"/>
            <ac:spMk id="2" creationId="{4D51C8A9-7825-E6B4-4A23-B12BA6B1BABF}"/>
          </ac:spMkLst>
        </pc:spChg>
      </pc:sldChg>
      <pc:sldChg chg="modSp mod">
        <pc:chgData name="Conor Walker" userId="9e745111-8e3a-4b36-beec-6898a7e39431" providerId="ADAL" clId="{BD3F988A-19A1-49A5-8DCE-2451063F5090}" dt="2024-03-30T13:19:18.575" v="1387" actId="20577"/>
        <pc:sldMkLst>
          <pc:docMk/>
          <pc:sldMk cId="1175914962" sldId="492"/>
        </pc:sldMkLst>
        <pc:spChg chg="mod">
          <ac:chgData name="Conor Walker" userId="9e745111-8e3a-4b36-beec-6898a7e39431" providerId="ADAL" clId="{BD3F988A-19A1-49A5-8DCE-2451063F5090}" dt="2024-03-30T13:19:18.575" v="1387" actId="20577"/>
          <ac:spMkLst>
            <pc:docMk/>
            <pc:sldMk cId="1175914962" sldId="492"/>
            <ac:spMk id="2" creationId="{4D51C8A9-7825-E6B4-4A23-B12BA6B1BABF}"/>
          </ac:spMkLst>
        </pc:spChg>
      </pc:sldChg>
      <pc:sldChg chg="modSp mod">
        <pc:chgData name="Conor Walker" userId="9e745111-8e3a-4b36-beec-6898a7e39431" providerId="ADAL" clId="{BD3F988A-19A1-49A5-8DCE-2451063F5090}" dt="2024-03-30T13:19:35.271" v="1389" actId="20577"/>
        <pc:sldMkLst>
          <pc:docMk/>
          <pc:sldMk cId="2990205061" sldId="493"/>
        </pc:sldMkLst>
        <pc:spChg chg="mod">
          <ac:chgData name="Conor Walker" userId="9e745111-8e3a-4b36-beec-6898a7e39431" providerId="ADAL" clId="{BD3F988A-19A1-49A5-8DCE-2451063F5090}" dt="2024-03-30T13:19:35.271" v="1389" actId="20577"/>
          <ac:spMkLst>
            <pc:docMk/>
            <pc:sldMk cId="2990205061" sldId="493"/>
            <ac:spMk id="2" creationId="{4D51C8A9-7825-E6B4-4A23-B12BA6B1BABF}"/>
          </ac:spMkLst>
        </pc:spChg>
      </pc:sldChg>
      <pc:sldChg chg="modSp mod">
        <pc:chgData name="Conor Walker" userId="9e745111-8e3a-4b36-beec-6898a7e39431" providerId="ADAL" clId="{BD3F988A-19A1-49A5-8DCE-2451063F5090}" dt="2024-03-30T13:19:48.901" v="1391" actId="20577"/>
        <pc:sldMkLst>
          <pc:docMk/>
          <pc:sldMk cId="106238544" sldId="494"/>
        </pc:sldMkLst>
        <pc:spChg chg="mod">
          <ac:chgData name="Conor Walker" userId="9e745111-8e3a-4b36-beec-6898a7e39431" providerId="ADAL" clId="{BD3F988A-19A1-49A5-8DCE-2451063F5090}" dt="2024-03-30T13:19:48.901" v="1391" actId="20577"/>
          <ac:spMkLst>
            <pc:docMk/>
            <pc:sldMk cId="106238544" sldId="494"/>
            <ac:spMk id="2" creationId="{4D51C8A9-7825-E6B4-4A23-B12BA6B1BABF}"/>
          </ac:spMkLst>
        </pc:spChg>
      </pc:sldChg>
      <pc:sldChg chg="modSp mod">
        <pc:chgData name="Conor Walker" userId="9e745111-8e3a-4b36-beec-6898a7e39431" providerId="ADAL" clId="{BD3F988A-19A1-49A5-8DCE-2451063F5090}" dt="2024-03-30T13:20:03.980" v="1409" actId="20577"/>
        <pc:sldMkLst>
          <pc:docMk/>
          <pc:sldMk cId="2941302676" sldId="495"/>
        </pc:sldMkLst>
        <pc:spChg chg="mod">
          <ac:chgData name="Conor Walker" userId="9e745111-8e3a-4b36-beec-6898a7e39431" providerId="ADAL" clId="{BD3F988A-19A1-49A5-8DCE-2451063F5090}" dt="2024-03-30T13:20:03.980" v="1409" actId="20577"/>
          <ac:spMkLst>
            <pc:docMk/>
            <pc:sldMk cId="2941302676" sldId="495"/>
            <ac:spMk id="2" creationId="{4D51C8A9-7825-E6B4-4A23-B12BA6B1BABF}"/>
          </ac:spMkLst>
        </pc:spChg>
      </pc:sldChg>
      <pc:sldChg chg="modSp add mod">
        <pc:chgData name="Conor Walker" userId="9e745111-8e3a-4b36-beec-6898a7e39431" providerId="ADAL" clId="{BD3F988A-19A1-49A5-8DCE-2451063F5090}" dt="2024-04-04T12:38:15.776" v="1601" actId="1035"/>
        <pc:sldMkLst>
          <pc:docMk/>
          <pc:sldMk cId="294599371" sldId="496"/>
        </pc:sldMkLst>
        <pc:picChg chg="mod">
          <ac:chgData name="Conor Walker" userId="9e745111-8e3a-4b36-beec-6898a7e39431" providerId="ADAL" clId="{BD3F988A-19A1-49A5-8DCE-2451063F5090}" dt="2024-04-04T12:38:15.776" v="1601" actId="1035"/>
          <ac:picMkLst>
            <pc:docMk/>
            <pc:sldMk cId="294599371" sldId="496"/>
            <ac:picMk id="5" creationId="{9E61F27A-DB40-3423-9C0A-FD8FC0369EAC}"/>
          </ac:picMkLst>
        </pc:picChg>
      </pc:sldChg>
      <pc:sldChg chg="addSp delSp modSp add mod">
        <pc:chgData name="Conor Walker" userId="9e745111-8e3a-4b36-beec-6898a7e39431" providerId="ADAL" clId="{BD3F988A-19A1-49A5-8DCE-2451063F5090}" dt="2024-04-04T12:42:13.817" v="1975" actId="1076"/>
        <pc:sldMkLst>
          <pc:docMk/>
          <pc:sldMk cId="3402994853" sldId="497"/>
        </pc:sldMkLst>
        <pc:picChg chg="del">
          <ac:chgData name="Conor Walker" userId="9e745111-8e3a-4b36-beec-6898a7e39431" providerId="ADAL" clId="{BD3F988A-19A1-49A5-8DCE-2451063F5090}" dt="2024-03-30T13:35:32.914" v="1534" actId="478"/>
          <ac:picMkLst>
            <pc:docMk/>
            <pc:sldMk cId="3402994853" sldId="497"/>
            <ac:picMk id="5" creationId="{33502FEE-DF2E-EBED-757F-276C17DE3E8E}"/>
          </ac:picMkLst>
        </pc:picChg>
        <pc:picChg chg="add mod">
          <ac:chgData name="Conor Walker" userId="9e745111-8e3a-4b36-beec-6898a7e39431" providerId="ADAL" clId="{BD3F988A-19A1-49A5-8DCE-2451063F5090}" dt="2024-04-04T12:42:11.607" v="1974" actId="1036"/>
          <ac:picMkLst>
            <pc:docMk/>
            <pc:sldMk cId="3402994853" sldId="497"/>
            <ac:picMk id="6" creationId="{908203DF-15A5-AEF7-40F3-9DC73C32CB68}"/>
          </ac:picMkLst>
        </pc:picChg>
        <pc:picChg chg="del">
          <ac:chgData name="Conor Walker" userId="9e745111-8e3a-4b36-beec-6898a7e39431" providerId="ADAL" clId="{BD3F988A-19A1-49A5-8DCE-2451063F5090}" dt="2024-03-30T13:35:34.775" v="1535" actId="478"/>
          <ac:picMkLst>
            <pc:docMk/>
            <pc:sldMk cId="3402994853" sldId="497"/>
            <ac:picMk id="7" creationId="{67B99CC2-59C2-4361-405C-7412266F7B6D}"/>
          </ac:picMkLst>
        </pc:picChg>
        <pc:picChg chg="add mod">
          <ac:chgData name="Conor Walker" userId="9e745111-8e3a-4b36-beec-6898a7e39431" providerId="ADAL" clId="{BD3F988A-19A1-49A5-8DCE-2451063F5090}" dt="2024-04-04T12:42:13.817" v="1975" actId="1076"/>
          <ac:picMkLst>
            <pc:docMk/>
            <pc:sldMk cId="3402994853" sldId="497"/>
            <ac:picMk id="10" creationId="{E29D3FBF-1026-F784-9A9C-34DA95E33073}"/>
          </ac:picMkLst>
        </pc:picChg>
      </pc:sldChg>
      <pc:sldMasterChg chg="addSldLayout delSldLayout">
        <pc:chgData name="Conor Walker" userId="9e745111-8e3a-4b36-beec-6898a7e39431" providerId="ADAL" clId="{BD3F988A-19A1-49A5-8DCE-2451063F5090}" dt="2024-03-30T13:38:10.453" v="1544" actId="2696"/>
        <pc:sldMasterMkLst>
          <pc:docMk/>
          <pc:sldMasterMk cId="1839453253" sldId="2147483714"/>
        </pc:sldMasterMkLst>
        <pc:sldLayoutChg chg="add del">
          <pc:chgData name="Conor Walker" userId="9e745111-8e3a-4b36-beec-6898a7e39431" providerId="ADAL" clId="{BD3F988A-19A1-49A5-8DCE-2451063F5090}" dt="2024-03-30T13:15:53.881" v="1346" actId="2696"/>
          <pc:sldLayoutMkLst>
            <pc:docMk/>
            <pc:sldMasterMk cId="1839453253" sldId="2147483714"/>
            <pc:sldLayoutMk cId="2678113028" sldId="2147483726"/>
          </pc:sldLayoutMkLst>
        </pc:sldLayoutChg>
        <pc:sldLayoutChg chg="del">
          <pc:chgData name="Conor Walker" userId="9e745111-8e3a-4b36-beec-6898a7e39431" providerId="ADAL" clId="{BD3F988A-19A1-49A5-8DCE-2451063F5090}" dt="2024-03-30T13:38:10.453" v="1544" actId="2696"/>
          <pc:sldLayoutMkLst>
            <pc:docMk/>
            <pc:sldMasterMk cId="1839453253" sldId="2147483714"/>
            <pc:sldLayoutMk cId="4098144250" sldId="2147483731"/>
          </pc:sldLayoutMkLst>
        </pc:sldLayoutChg>
        <pc:sldLayoutChg chg="del">
          <pc:chgData name="Conor Walker" userId="9e745111-8e3a-4b36-beec-6898a7e39431" providerId="ADAL" clId="{BD3F988A-19A1-49A5-8DCE-2451063F5090}" dt="2024-03-30T13:38:10.453" v="1544" actId="2696"/>
          <pc:sldLayoutMkLst>
            <pc:docMk/>
            <pc:sldMasterMk cId="1839453253" sldId="2147483714"/>
            <pc:sldLayoutMk cId="3504154743" sldId="2147483732"/>
          </pc:sldLayoutMkLst>
        </pc:sldLayoutChg>
        <pc:sldLayoutChg chg="del">
          <pc:chgData name="Conor Walker" userId="9e745111-8e3a-4b36-beec-6898a7e39431" providerId="ADAL" clId="{BD3F988A-19A1-49A5-8DCE-2451063F5090}" dt="2024-03-30T13:38:10.453" v="1544" actId="2696"/>
          <pc:sldLayoutMkLst>
            <pc:docMk/>
            <pc:sldMasterMk cId="1839453253" sldId="2147483714"/>
            <pc:sldLayoutMk cId="66432254" sldId="2147483734"/>
          </pc:sldLayoutMkLst>
        </pc:sldLayoutChg>
        <pc:sldLayoutChg chg="del">
          <pc:chgData name="Conor Walker" userId="9e745111-8e3a-4b36-beec-6898a7e39431" providerId="ADAL" clId="{BD3F988A-19A1-49A5-8DCE-2451063F5090}" dt="2024-03-30T13:38:10.453" v="1544" actId="2696"/>
          <pc:sldLayoutMkLst>
            <pc:docMk/>
            <pc:sldMasterMk cId="1839453253" sldId="2147483714"/>
            <pc:sldLayoutMk cId="766578658" sldId="2147483735"/>
          </pc:sldLayoutMkLst>
        </pc:sldLayoutChg>
        <pc:sldLayoutChg chg="del">
          <pc:chgData name="Conor Walker" userId="9e745111-8e3a-4b36-beec-6898a7e39431" providerId="ADAL" clId="{BD3F988A-19A1-49A5-8DCE-2451063F5090}" dt="2024-03-30T13:38:10.453" v="1544" actId="2696"/>
          <pc:sldLayoutMkLst>
            <pc:docMk/>
            <pc:sldMasterMk cId="1839453253" sldId="2147483714"/>
            <pc:sldLayoutMk cId="187730643" sldId="2147483736"/>
          </pc:sldLayoutMkLst>
        </pc:sldLayoutChg>
        <pc:sldLayoutChg chg="del">
          <pc:chgData name="Conor Walker" userId="9e745111-8e3a-4b36-beec-6898a7e39431" providerId="ADAL" clId="{BD3F988A-19A1-49A5-8DCE-2451063F5090}" dt="2024-03-30T13:38:10.453" v="1544" actId="2696"/>
          <pc:sldLayoutMkLst>
            <pc:docMk/>
            <pc:sldMasterMk cId="1839453253" sldId="2147483714"/>
            <pc:sldLayoutMk cId="614427611" sldId="2147483737"/>
          </pc:sldLayoutMkLst>
        </pc:sldLayoutChg>
        <pc:sldLayoutChg chg="del">
          <pc:chgData name="Conor Walker" userId="9e745111-8e3a-4b36-beec-6898a7e39431" providerId="ADAL" clId="{BD3F988A-19A1-49A5-8DCE-2451063F5090}" dt="2024-03-30T13:38:10.453" v="1544" actId="2696"/>
          <pc:sldLayoutMkLst>
            <pc:docMk/>
            <pc:sldMasterMk cId="1839453253" sldId="2147483714"/>
            <pc:sldLayoutMk cId="2829819005" sldId="2147483738"/>
          </pc:sldLayoutMkLst>
        </pc:sldLayoutChg>
        <pc:sldLayoutChg chg="del">
          <pc:chgData name="Conor Walker" userId="9e745111-8e3a-4b36-beec-6898a7e39431" providerId="ADAL" clId="{BD3F988A-19A1-49A5-8DCE-2451063F5090}" dt="2024-03-30T13:38:10.453" v="1544" actId="2696"/>
          <pc:sldLayoutMkLst>
            <pc:docMk/>
            <pc:sldMasterMk cId="1839453253" sldId="2147483714"/>
            <pc:sldLayoutMk cId="2123549061" sldId="214748373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57C362-3346-CF43-A802-1C1C95CB4E55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5E17DC-A8B7-A547-9AFD-F0CE39E1C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969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ctive Maths Text Option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38DA6-7ABE-4477-9FFC-1E0DBDA99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0932" y="3262705"/>
            <a:ext cx="3793424" cy="27996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774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ctive Maths white-Bullet Poin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278C1-EB45-6223-0ABE-0250E4845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186373"/>
            <a:ext cx="7886699" cy="432396"/>
          </a:xfrm>
          <a:noFill/>
        </p:spPr>
        <p:txBody>
          <a:bodyPr>
            <a:noAutofit/>
          </a:bodyPr>
          <a:lstStyle>
            <a:lvl1pPr>
              <a:defRPr sz="3000" baseline="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DB842E-A459-0B86-BC7B-1C1C1D701AA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8650" y="704970"/>
            <a:ext cx="7886700" cy="4351338"/>
          </a:xfrm>
        </p:spPr>
        <p:txBody>
          <a:bodyPr>
            <a:normAutofit/>
          </a:bodyPr>
          <a:lstStyle>
            <a:lvl1pPr>
              <a:buFont typeface="Arial" panose="020B0604020202020204" pitchFamily="34" charset="0"/>
              <a:buChar char="•"/>
              <a:defRPr sz="2100" baseline="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Bullet Points</a:t>
            </a:r>
          </a:p>
        </p:txBody>
      </p:sp>
    </p:spTree>
    <p:extLst>
      <p:ext uri="{BB962C8B-B14F-4D97-AF65-F5344CB8AC3E}">
        <p14:creationId xmlns:p14="http://schemas.microsoft.com/office/powerpoint/2010/main" val="282080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ve Maths grided lin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1813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ve Maths white background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278C1-EB45-6223-0ABE-0250E4845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noFill/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DB842E-A459-0B86-BC7B-1C1C1D701A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216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ctive Maths white-Numbered Bullet Points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278C1-EB45-6223-0ABE-0250E4845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6373"/>
            <a:ext cx="4775248" cy="432396"/>
          </a:xfrm>
          <a:noFill/>
        </p:spPr>
        <p:txBody>
          <a:bodyPr>
            <a:no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DB842E-A459-0B86-BC7B-1C1C1D701AA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8650" y="704970"/>
            <a:ext cx="7886700" cy="4351338"/>
          </a:xfrm>
        </p:spPr>
        <p:txBody>
          <a:bodyPr>
            <a:normAutofit/>
          </a:bodyPr>
          <a:lstStyle>
            <a:lvl1pPr>
              <a:buFont typeface="+mj-lt"/>
              <a:buAutoNum type="arabicPeriod"/>
              <a:defRPr sz="11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Numbered Bullet Points</a:t>
            </a:r>
          </a:p>
        </p:txBody>
      </p:sp>
    </p:spTree>
    <p:extLst>
      <p:ext uri="{BB962C8B-B14F-4D97-AF65-F5344CB8AC3E}">
        <p14:creationId xmlns:p14="http://schemas.microsoft.com/office/powerpoint/2010/main" val="554299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ctive Maths white-Bullet Points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278C1-EB45-6223-0ABE-0250E4845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6373"/>
            <a:ext cx="4775248" cy="432396"/>
          </a:xfrm>
          <a:noFill/>
        </p:spPr>
        <p:txBody>
          <a:bodyPr>
            <a:no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DB842E-A459-0B86-BC7B-1C1C1D701AA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8650" y="704970"/>
            <a:ext cx="7886700" cy="4351338"/>
          </a:xfrm>
        </p:spPr>
        <p:txBody>
          <a:bodyPr>
            <a:normAutofit/>
          </a:bodyPr>
          <a:lstStyle>
            <a:lvl1pPr>
              <a:buFont typeface="Arial" panose="020B0604020202020204" pitchFamily="34" charset="0"/>
              <a:buChar char="•"/>
              <a:defRPr sz="11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Bullet Points</a:t>
            </a:r>
          </a:p>
        </p:txBody>
      </p:sp>
    </p:spTree>
    <p:extLst>
      <p:ext uri="{BB962C8B-B14F-4D97-AF65-F5344CB8AC3E}">
        <p14:creationId xmlns:p14="http://schemas.microsoft.com/office/powerpoint/2010/main" val="499752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ve Maths section 1 cover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278C1-EB45-6223-0ABE-0250E4845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DB842E-A459-0B86-BC7B-1C1C1D701A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657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ctive Maths section head 2 cover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85A8E699-37D8-3138-C71F-E09B86A40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142" y="365126"/>
            <a:ext cx="78867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164ECFD-4CD6-C435-9FD8-4AF1DD258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330" y="1825625"/>
            <a:ext cx="78867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957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ve Maths section head 2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85A8E699-37D8-3138-C71F-E09B86A40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142" y="365126"/>
            <a:ext cx="7886700" cy="132556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40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ve Maths grided lines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3582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ctive Maths white-Numbered Bullet Poin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278C1-EB45-6223-0ABE-0250E4845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186373"/>
            <a:ext cx="7886699" cy="432396"/>
          </a:xfrm>
          <a:noFill/>
        </p:spPr>
        <p:txBody>
          <a:bodyPr>
            <a:noAutofit/>
          </a:bodyPr>
          <a:lstStyle>
            <a:lvl1pPr>
              <a:defRPr sz="3000" baseline="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DB842E-A459-0B86-BC7B-1C1C1D701AA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8650" y="704970"/>
            <a:ext cx="7886700" cy="4351338"/>
          </a:xfrm>
        </p:spPr>
        <p:txBody>
          <a:bodyPr>
            <a:normAutofit/>
          </a:bodyPr>
          <a:lstStyle>
            <a:lvl1pPr>
              <a:buFont typeface="+mj-lt"/>
              <a:buAutoNum type="arabicPeriod"/>
              <a:defRPr sz="2100" baseline="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Numbered Bullet Points</a:t>
            </a:r>
          </a:p>
        </p:txBody>
      </p:sp>
    </p:spTree>
    <p:extLst>
      <p:ext uri="{BB962C8B-B14F-4D97-AF65-F5344CB8AC3E}">
        <p14:creationId xmlns:p14="http://schemas.microsoft.com/office/powerpoint/2010/main" val="81778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73B0F-66E2-3348-A0EA-9ADA25BC8A33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BD9E44-080E-6D45-A02A-1370F3515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453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43" r:id="rId2"/>
    <p:sldLayoutId id="2147483745" r:id="rId3"/>
    <p:sldLayoutId id="2147483746" r:id="rId4"/>
    <p:sldLayoutId id="2147483742" r:id="rId5"/>
    <p:sldLayoutId id="2147483733" r:id="rId6"/>
    <p:sldLayoutId id="2147483741" r:id="rId7"/>
    <p:sldLayoutId id="2147483744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73B0F-66E2-3348-A0EA-9ADA25BC8A33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BD9E44-080E-6D45-A02A-1370F3515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721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3.xml"/><Relationship Id="rId3" Type="http://schemas.openxmlformats.org/officeDocument/2006/relationships/slide" Target="slide3.xml"/><Relationship Id="rId7" Type="http://schemas.openxmlformats.org/officeDocument/2006/relationships/slide" Target="slide36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7.xml"/><Relationship Id="rId5" Type="http://schemas.openxmlformats.org/officeDocument/2006/relationships/slide" Target="slide17.xml"/><Relationship Id="rId10" Type="http://schemas.openxmlformats.org/officeDocument/2006/relationships/slide" Target="slide55.xml"/><Relationship Id="rId4" Type="http://schemas.openxmlformats.org/officeDocument/2006/relationships/slide" Target="slide9.xml"/><Relationship Id="rId9" Type="http://schemas.openxmlformats.org/officeDocument/2006/relationships/slide" Target="slide4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Relationship Id="rId4" Type="http://schemas.openxmlformats.org/officeDocument/2006/relationships/slide" Target="slid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Relationship Id="rId4" Type="http://schemas.openxmlformats.org/officeDocument/2006/relationships/slide" Target="slid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1.xml"/><Relationship Id="rId4" Type="http://schemas.openxmlformats.org/officeDocument/2006/relationships/slide" Target="slid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1.xml"/><Relationship Id="rId4" Type="http://schemas.openxmlformats.org/officeDocument/2006/relationships/slide" Target="slide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1.xml"/><Relationship Id="rId4" Type="http://schemas.openxmlformats.org/officeDocument/2006/relationships/slide" Target="slide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1.xml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1.xml"/><Relationship Id="rId4" Type="http://schemas.openxmlformats.org/officeDocument/2006/relationships/slide" Target="slide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11AD4-2D4C-5DA1-B44C-83392D662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270" y="3617273"/>
            <a:ext cx="5879664" cy="2799649"/>
          </a:xfrm>
        </p:spPr>
        <p:txBody>
          <a:bodyPr/>
          <a:lstStyle/>
          <a:p>
            <a:r>
              <a:rPr lang="en-US" dirty="0"/>
              <a:t>Chapter 19: Statistics II </a:t>
            </a:r>
            <a:r>
              <a:rPr lang="en-US" sz="3000" dirty="0"/>
              <a:t>Exercises and Revision Questions</a:t>
            </a:r>
          </a:p>
        </p:txBody>
      </p:sp>
    </p:spTree>
    <p:extLst>
      <p:ext uri="{BB962C8B-B14F-4D97-AF65-F5344CB8AC3E}">
        <p14:creationId xmlns:p14="http://schemas.microsoft.com/office/powerpoint/2010/main" val="21719524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-side Corner of Rectangle 1">
            <a:extLst>
              <a:ext uri="{FF2B5EF4-FFF2-40B4-BE49-F238E27FC236}">
                <a16:creationId xmlns:a16="http://schemas.microsoft.com/office/drawing/2014/main" id="{3D57071C-6383-8E8F-F758-9CF123F71BDE}"/>
              </a:ext>
            </a:extLst>
          </p:cNvPr>
          <p:cNvSpPr/>
          <p:nvPr/>
        </p:nvSpPr>
        <p:spPr>
          <a:xfrm rot="10800000">
            <a:off x="342580" y="-3"/>
            <a:ext cx="8624138" cy="3788231"/>
          </a:xfrm>
          <a:prstGeom prst="round2SameRect">
            <a:avLst/>
          </a:prstGeom>
          <a:solidFill>
            <a:schemeClr val="bg1"/>
          </a:solidFill>
          <a:ln w="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Google Shape;126;p7">
            <a:extLst>
              <a:ext uri="{FF2B5EF4-FFF2-40B4-BE49-F238E27FC236}">
                <a16:creationId xmlns:a16="http://schemas.microsoft.com/office/drawing/2014/main" id="{31BD082E-B7D3-546B-8B3F-599EFCB14274}"/>
              </a:ext>
            </a:extLst>
          </p:cNvPr>
          <p:cNvSpPr txBox="1"/>
          <p:nvPr/>
        </p:nvSpPr>
        <p:spPr>
          <a:xfrm>
            <a:off x="534084" y="78675"/>
            <a:ext cx="7886700" cy="463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4000"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Exercise 19.</a:t>
            </a:r>
            <a:r>
              <a:rPr lang="en-US" sz="2400" b="1" dirty="0">
                <a:solidFill>
                  <a:srgbClr val="44546A"/>
                </a:solidFill>
                <a:latin typeface="Calibri"/>
                <a:cs typeface="Calibri"/>
                <a:sym typeface="Calibri"/>
              </a:rPr>
              <a:t>2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93AE8C-E833-2721-79B8-5EF2CC6381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083" y="376195"/>
            <a:ext cx="6575843" cy="32048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C4E034A-6AFE-1D25-E025-D63A7E4D7320}"/>
              </a:ext>
            </a:extLst>
          </p:cNvPr>
          <p:cNvSpPr txBox="1"/>
          <p:nvPr/>
        </p:nvSpPr>
        <p:spPr>
          <a:xfrm>
            <a:off x="7155319" y="6055097"/>
            <a:ext cx="25309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3" action="ppaction://hlinksldjump"/>
              </a:rPr>
              <a:t>Back to table of contents</a:t>
            </a:r>
            <a:endParaRPr lang="en-IE" sz="1400" dirty="0"/>
          </a:p>
        </p:txBody>
      </p:sp>
    </p:spTree>
    <p:extLst>
      <p:ext uri="{BB962C8B-B14F-4D97-AF65-F5344CB8AC3E}">
        <p14:creationId xmlns:p14="http://schemas.microsoft.com/office/powerpoint/2010/main" val="32888083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-side Corner of Rectangle 1">
            <a:extLst>
              <a:ext uri="{FF2B5EF4-FFF2-40B4-BE49-F238E27FC236}">
                <a16:creationId xmlns:a16="http://schemas.microsoft.com/office/drawing/2014/main" id="{3D57071C-6383-8E8F-F758-9CF123F71BDE}"/>
              </a:ext>
            </a:extLst>
          </p:cNvPr>
          <p:cNvSpPr/>
          <p:nvPr/>
        </p:nvSpPr>
        <p:spPr>
          <a:xfrm rot="10800000">
            <a:off x="298580" y="-3"/>
            <a:ext cx="8502520" cy="3429002"/>
          </a:xfrm>
          <a:prstGeom prst="round2SameRect">
            <a:avLst/>
          </a:prstGeom>
          <a:solidFill>
            <a:schemeClr val="bg1"/>
          </a:solidFill>
          <a:ln w="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Google Shape;126;p7">
            <a:extLst>
              <a:ext uri="{FF2B5EF4-FFF2-40B4-BE49-F238E27FC236}">
                <a16:creationId xmlns:a16="http://schemas.microsoft.com/office/drawing/2014/main" id="{31BD082E-B7D3-546B-8B3F-599EFCB14274}"/>
              </a:ext>
            </a:extLst>
          </p:cNvPr>
          <p:cNvSpPr txBox="1"/>
          <p:nvPr/>
        </p:nvSpPr>
        <p:spPr>
          <a:xfrm>
            <a:off x="534084" y="78675"/>
            <a:ext cx="7886700" cy="463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4000"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Exercise 19.2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DCA554-5024-1245-C626-E0B282D7A5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579" y="402827"/>
            <a:ext cx="6673252" cy="289336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0F374F-2B36-AEF0-7BBC-B1474CA76DB5}"/>
              </a:ext>
            </a:extLst>
          </p:cNvPr>
          <p:cNvSpPr txBox="1"/>
          <p:nvPr/>
        </p:nvSpPr>
        <p:spPr>
          <a:xfrm>
            <a:off x="7155319" y="6055097"/>
            <a:ext cx="25309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3" action="ppaction://hlinksldjump"/>
              </a:rPr>
              <a:t>Back to table of contents</a:t>
            </a:r>
            <a:endParaRPr lang="en-IE" sz="1400" dirty="0"/>
          </a:p>
        </p:txBody>
      </p:sp>
    </p:spTree>
    <p:extLst>
      <p:ext uri="{BB962C8B-B14F-4D97-AF65-F5344CB8AC3E}">
        <p14:creationId xmlns:p14="http://schemas.microsoft.com/office/powerpoint/2010/main" val="3087184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-side Corner of Rectangle 1">
            <a:extLst>
              <a:ext uri="{FF2B5EF4-FFF2-40B4-BE49-F238E27FC236}">
                <a16:creationId xmlns:a16="http://schemas.microsoft.com/office/drawing/2014/main" id="{3D57071C-6383-8E8F-F758-9CF123F71BDE}"/>
              </a:ext>
            </a:extLst>
          </p:cNvPr>
          <p:cNvSpPr/>
          <p:nvPr/>
        </p:nvSpPr>
        <p:spPr>
          <a:xfrm rot="10800000">
            <a:off x="102637" y="-1"/>
            <a:ext cx="8789434" cy="3857898"/>
          </a:xfrm>
          <a:prstGeom prst="round2SameRect">
            <a:avLst/>
          </a:prstGeom>
          <a:solidFill>
            <a:schemeClr val="bg1"/>
          </a:solidFill>
          <a:ln w="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Google Shape;126;p7">
            <a:extLst>
              <a:ext uri="{FF2B5EF4-FFF2-40B4-BE49-F238E27FC236}">
                <a16:creationId xmlns:a16="http://schemas.microsoft.com/office/drawing/2014/main" id="{31BD082E-B7D3-546B-8B3F-599EFCB14274}"/>
              </a:ext>
            </a:extLst>
          </p:cNvPr>
          <p:cNvSpPr txBox="1"/>
          <p:nvPr/>
        </p:nvSpPr>
        <p:spPr>
          <a:xfrm>
            <a:off x="534084" y="78675"/>
            <a:ext cx="7886700" cy="463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4000"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Exercise 19.2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028D80-986F-636C-949D-B31988577D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248" y="389222"/>
            <a:ext cx="6608926" cy="34045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19DC444-89BE-9657-0142-946E540741A9}"/>
              </a:ext>
            </a:extLst>
          </p:cNvPr>
          <p:cNvSpPr txBox="1"/>
          <p:nvPr/>
        </p:nvSpPr>
        <p:spPr>
          <a:xfrm>
            <a:off x="7155319" y="6055097"/>
            <a:ext cx="25309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3" action="ppaction://hlinksldjump"/>
              </a:rPr>
              <a:t>Back to table of contents</a:t>
            </a:r>
            <a:endParaRPr lang="en-IE" sz="1400" dirty="0"/>
          </a:p>
        </p:txBody>
      </p:sp>
    </p:spTree>
    <p:extLst>
      <p:ext uri="{BB962C8B-B14F-4D97-AF65-F5344CB8AC3E}">
        <p14:creationId xmlns:p14="http://schemas.microsoft.com/office/powerpoint/2010/main" val="6079520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-side Corner of Rectangle 1">
            <a:extLst>
              <a:ext uri="{FF2B5EF4-FFF2-40B4-BE49-F238E27FC236}">
                <a16:creationId xmlns:a16="http://schemas.microsoft.com/office/drawing/2014/main" id="{3D57071C-6383-8E8F-F758-9CF123F71BDE}"/>
              </a:ext>
            </a:extLst>
          </p:cNvPr>
          <p:cNvSpPr/>
          <p:nvPr/>
        </p:nvSpPr>
        <p:spPr>
          <a:xfrm rot="10800000">
            <a:off x="139958" y="-1"/>
            <a:ext cx="8929396" cy="3979818"/>
          </a:xfrm>
          <a:prstGeom prst="round2SameRect">
            <a:avLst/>
          </a:prstGeom>
          <a:solidFill>
            <a:schemeClr val="bg1"/>
          </a:solidFill>
          <a:ln w="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Google Shape;126;p7">
            <a:extLst>
              <a:ext uri="{FF2B5EF4-FFF2-40B4-BE49-F238E27FC236}">
                <a16:creationId xmlns:a16="http://schemas.microsoft.com/office/drawing/2014/main" id="{31BD082E-B7D3-546B-8B3F-599EFCB14274}"/>
              </a:ext>
            </a:extLst>
          </p:cNvPr>
          <p:cNvSpPr txBox="1"/>
          <p:nvPr/>
        </p:nvSpPr>
        <p:spPr>
          <a:xfrm>
            <a:off x="534084" y="78675"/>
            <a:ext cx="7886700" cy="463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4000"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Exercise 19.2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C92169-75E3-0A7D-929F-6B0AAD8704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793" y="447364"/>
            <a:ext cx="6407507" cy="34025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2172142-67DF-6F14-4955-051C921FFF6D}"/>
              </a:ext>
            </a:extLst>
          </p:cNvPr>
          <p:cNvSpPr txBox="1"/>
          <p:nvPr/>
        </p:nvSpPr>
        <p:spPr>
          <a:xfrm>
            <a:off x="7155319" y="6055097"/>
            <a:ext cx="25309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3" action="ppaction://hlinksldjump"/>
              </a:rPr>
              <a:t>Back to table of contents</a:t>
            </a:r>
            <a:endParaRPr lang="en-IE" sz="1400" dirty="0"/>
          </a:p>
        </p:txBody>
      </p:sp>
    </p:spTree>
    <p:extLst>
      <p:ext uri="{BB962C8B-B14F-4D97-AF65-F5344CB8AC3E}">
        <p14:creationId xmlns:p14="http://schemas.microsoft.com/office/powerpoint/2010/main" val="15377339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-side Corner of Rectangle 1">
            <a:extLst>
              <a:ext uri="{FF2B5EF4-FFF2-40B4-BE49-F238E27FC236}">
                <a16:creationId xmlns:a16="http://schemas.microsoft.com/office/drawing/2014/main" id="{3D57071C-6383-8E8F-F758-9CF123F71BDE}"/>
              </a:ext>
            </a:extLst>
          </p:cNvPr>
          <p:cNvSpPr/>
          <p:nvPr/>
        </p:nvSpPr>
        <p:spPr>
          <a:xfrm rot="10800000">
            <a:off x="130628" y="-1"/>
            <a:ext cx="8864081" cy="6018246"/>
          </a:xfrm>
          <a:prstGeom prst="round2SameRect">
            <a:avLst/>
          </a:prstGeom>
          <a:solidFill>
            <a:schemeClr val="bg1"/>
          </a:solidFill>
          <a:ln w="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Google Shape;126;p7">
            <a:extLst>
              <a:ext uri="{FF2B5EF4-FFF2-40B4-BE49-F238E27FC236}">
                <a16:creationId xmlns:a16="http://schemas.microsoft.com/office/drawing/2014/main" id="{31BD082E-B7D3-546B-8B3F-599EFCB14274}"/>
              </a:ext>
            </a:extLst>
          </p:cNvPr>
          <p:cNvSpPr txBox="1"/>
          <p:nvPr/>
        </p:nvSpPr>
        <p:spPr>
          <a:xfrm>
            <a:off x="534084" y="78675"/>
            <a:ext cx="7886700" cy="463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4000"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Exercise 19.2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C893C2-5AFE-466C-4559-0A88E68689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084" y="450092"/>
            <a:ext cx="5396213" cy="52789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AD28AF-895C-2F03-92B2-B979BF8AE5CF}"/>
              </a:ext>
            </a:extLst>
          </p:cNvPr>
          <p:cNvSpPr txBox="1"/>
          <p:nvPr/>
        </p:nvSpPr>
        <p:spPr>
          <a:xfrm>
            <a:off x="7155319" y="6055097"/>
            <a:ext cx="25309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3" action="ppaction://hlinksldjump"/>
              </a:rPr>
              <a:t>Back to table of contents</a:t>
            </a:r>
            <a:endParaRPr lang="en-IE" sz="1400" dirty="0"/>
          </a:p>
        </p:txBody>
      </p:sp>
    </p:spTree>
    <p:extLst>
      <p:ext uri="{BB962C8B-B14F-4D97-AF65-F5344CB8AC3E}">
        <p14:creationId xmlns:p14="http://schemas.microsoft.com/office/powerpoint/2010/main" val="31476809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-side Corner of Rectangle 1">
            <a:extLst>
              <a:ext uri="{FF2B5EF4-FFF2-40B4-BE49-F238E27FC236}">
                <a16:creationId xmlns:a16="http://schemas.microsoft.com/office/drawing/2014/main" id="{3D57071C-6383-8E8F-F758-9CF123F71BDE}"/>
              </a:ext>
            </a:extLst>
          </p:cNvPr>
          <p:cNvSpPr/>
          <p:nvPr/>
        </p:nvSpPr>
        <p:spPr>
          <a:xfrm rot="10800000">
            <a:off x="342580" y="-2"/>
            <a:ext cx="8558824" cy="4152123"/>
          </a:xfrm>
          <a:prstGeom prst="round2SameRect">
            <a:avLst/>
          </a:prstGeom>
          <a:solidFill>
            <a:schemeClr val="bg1"/>
          </a:solidFill>
          <a:ln w="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Google Shape;126;p7">
            <a:extLst>
              <a:ext uri="{FF2B5EF4-FFF2-40B4-BE49-F238E27FC236}">
                <a16:creationId xmlns:a16="http://schemas.microsoft.com/office/drawing/2014/main" id="{31BD082E-B7D3-546B-8B3F-599EFCB14274}"/>
              </a:ext>
            </a:extLst>
          </p:cNvPr>
          <p:cNvSpPr txBox="1"/>
          <p:nvPr/>
        </p:nvSpPr>
        <p:spPr>
          <a:xfrm>
            <a:off x="534084" y="78675"/>
            <a:ext cx="7886700" cy="463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4000"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Exercise 19.2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267671-D073-E1A6-F8BD-C383F61A41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084" y="431761"/>
            <a:ext cx="7480041" cy="35143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14C7E23-DB7A-B7DB-0525-484C3499BAB6}"/>
              </a:ext>
            </a:extLst>
          </p:cNvPr>
          <p:cNvSpPr txBox="1"/>
          <p:nvPr/>
        </p:nvSpPr>
        <p:spPr>
          <a:xfrm>
            <a:off x="7155319" y="6055097"/>
            <a:ext cx="25309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3" action="ppaction://hlinksldjump"/>
              </a:rPr>
              <a:t>Back to table of contents</a:t>
            </a:r>
            <a:endParaRPr lang="en-IE" sz="1400" dirty="0"/>
          </a:p>
        </p:txBody>
      </p:sp>
    </p:spTree>
    <p:extLst>
      <p:ext uri="{BB962C8B-B14F-4D97-AF65-F5344CB8AC3E}">
        <p14:creationId xmlns:p14="http://schemas.microsoft.com/office/powerpoint/2010/main" val="30204075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-side Corner of Rectangle 1">
            <a:extLst>
              <a:ext uri="{FF2B5EF4-FFF2-40B4-BE49-F238E27FC236}">
                <a16:creationId xmlns:a16="http://schemas.microsoft.com/office/drawing/2014/main" id="{3D57071C-6383-8E8F-F758-9CF123F71BDE}"/>
              </a:ext>
            </a:extLst>
          </p:cNvPr>
          <p:cNvSpPr/>
          <p:nvPr/>
        </p:nvSpPr>
        <p:spPr>
          <a:xfrm rot="10800000">
            <a:off x="111966" y="-3"/>
            <a:ext cx="8630815" cy="6176868"/>
          </a:xfrm>
          <a:prstGeom prst="round2SameRect">
            <a:avLst/>
          </a:prstGeom>
          <a:solidFill>
            <a:schemeClr val="bg1"/>
          </a:solidFill>
          <a:ln w="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Google Shape;126;p7">
            <a:extLst>
              <a:ext uri="{FF2B5EF4-FFF2-40B4-BE49-F238E27FC236}">
                <a16:creationId xmlns:a16="http://schemas.microsoft.com/office/drawing/2014/main" id="{31BD082E-B7D3-546B-8B3F-599EFCB14274}"/>
              </a:ext>
            </a:extLst>
          </p:cNvPr>
          <p:cNvSpPr txBox="1"/>
          <p:nvPr/>
        </p:nvSpPr>
        <p:spPr>
          <a:xfrm>
            <a:off x="534084" y="78675"/>
            <a:ext cx="7886700" cy="463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4000"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Exercise 19.2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1871FB9-E50D-1439-23F8-62E60B50CA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81"/>
          <a:stretch/>
        </p:blipFill>
        <p:spPr>
          <a:xfrm>
            <a:off x="599398" y="424758"/>
            <a:ext cx="6802017" cy="55823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AC19A28-E71C-AA4F-0CC6-573D241C0B76}"/>
              </a:ext>
            </a:extLst>
          </p:cNvPr>
          <p:cNvSpPr txBox="1"/>
          <p:nvPr/>
        </p:nvSpPr>
        <p:spPr>
          <a:xfrm>
            <a:off x="7155319" y="6125465"/>
            <a:ext cx="25309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3" action="ppaction://hlinksldjump"/>
              </a:rPr>
              <a:t>Back to table of contents</a:t>
            </a:r>
            <a:endParaRPr lang="en-IE" sz="1400" dirty="0"/>
          </a:p>
        </p:txBody>
      </p:sp>
    </p:spTree>
    <p:extLst>
      <p:ext uri="{BB962C8B-B14F-4D97-AF65-F5344CB8AC3E}">
        <p14:creationId xmlns:p14="http://schemas.microsoft.com/office/powerpoint/2010/main" val="40116249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1C8A9-7825-E6B4-4A23-B12BA6B1B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03437"/>
            <a:ext cx="9144000" cy="1325563"/>
          </a:xfrm>
          <a:solidFill>
            <a:srgbClr val="6A4184"/>
          </a:solidFill>
        </p:spPr>
        <p:txBody>
          <a:bodyPr>
            <a:noAutofit/>
          </a:bodyPr>
          <a:lstStyle/>
          <a:p>
            <a:pPr algn="ctr"/>
            <a:r>
              <a:rPr lang="en-US" sz="6000" dirty="0"/>
              <a:t>Exercise 19.3</a:t>
            </a:r>
          </a:p>
        </p:txBody>
      </p:sp>
    </p:spTree>
    <p:extLst>
      <p:ext uri="{BB962C8B-B14F-4D97-AF65-F5344CB8AC3E}">
        <p14:creationId xmlns:p14="http://schemas.microsoft.com/office/powerpoint/2010/main" val="4013142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-side Corner of Rectangle 1">
            <a:extLst>
              <a:ext uri="{FF2B5EF4-FFF2-40B4-BE49-F238E27FC236}">
                <a16:creationId xmlns:a16="http://schemas.microsoft.com/office/drawing/2014/main" id="{3D57071C-6383-8E8F-F758-9CF123F71BDE}"/>
              </a:ext>
            </a:extLst>
          </p:cNvPr>
          <p:cNvSpPr/>
          <p:nvPr/>
        </p:nvSpPr>
        <p:spPr>
          <a:xfrm rot="10800000">
            <a:off x="342580" y="-2"/>
            <a:ext cx="8458520" cy="4058818"/>
          </a:xfrm>
          <a:prstGeom prst="round2SameRect">
            <a:avLst/>
          </a:prstGeom>
          <a:solidFill>
            <a:schemeClr val="bg1"/>
          </a:solidFill>
          <a:ln w="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Google Shape;126;p7">
            <a:extLst>
              <a:ext uri="{FF2B5EF4-FFF2-40B4-BE49-F238E27FC236}">
                <a16:creationId xmlns:a16="http://schemas.microsoft.com/office/drawing/2014/main" id="{31BD082E-B7D3-546B-8B3F-599EFCB14274}"/>
              </a:ext>
            </a:extLst>
          </p:cNvPr>
          <p:cNvSpPr txBox="1"/>
          <p:nvPr/>
        </p:nvSpPr>
        <p:spPr>
          <a:xfrm>
            <a:off x="534084" y="78675"/>
            <a:ext cx="7886700" cy="463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4000"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Exercise 19.3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0FDC10-98B0-7DC4-823C-06A151083E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248" y="367934"/>
            <a:ext cx="7302822" cy="32081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BF0AC10-BFCE-5DD8-F71F-80470B8E2FAD}"/>
              </a:ext>
            </a:extLst>
          </p:cNvPr>
          <p:cNvSpPr txBox="1"/>
          <p:nvPr/>
        </p:nvSpPr>
        <p:spPr>
          <a:xfrm>
            <a:off x="7155319" y="6055097"/>
            <a:ext cx="25309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3" action="ppaction://hlinksldjump"/>
              </a:rPr>
              <a:t>Back to table of contents</a:t>
            </a:r>
            <a:endParaRPr lang="en-IE" sz="1400" dirty="0"/>
          </a:p>
        </p:txBody>
      </p:sp>
    </p:spTree>
    <p:extLst>
      <p:ext uri="{BB962C8B-B14F-4D97-AF65-F5344CB8AC3E}">
        <p14:creationId xmlns:p14="http://schemas.microsoft.com/office/powerpoint/2010/main" val="13787199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-side Corner of Rectangle 1">
            <a:extLst>
              <a:ext uri="{FF2B5EF4-FFF2-40B4-BE49-F238E27FC236}">
                <a16:creationId xmlns:a16="http://schemas.microsoft.com/office/drawing/2014/main" id="{3D57071C-6383-8E8F-F758-9CF123F71BDE}"/>
              </a:ext>
            </a:extLst>
          </p:cNvPr>
          <p:cNvSpPr/>
          <p:nvPr/>
        </p:nvSpPr>
        <p:spPr>
          <a:xfrm rot="10800000">
            <a:off x="342580" y="-1"/>
            <a:ext cx="8458520" cy="4310744"/>
          </a:xfrm>
          <a:prstGeom prst="round2SameRect">
            <a:avLst/>
          </a:prstGeom>
          <a:solidFill>
            <a:schemeClr val="bg1"/>
          </a:solidFill>
          <a:ln w="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Google Shape;126;p7">
            <a:extLst>
              <a:ext uri="{FF2B5EF4-FFF2-40B4-BE49-F238E27FC236}">
                <a16:creationId xmlns:a16="http://schemas.microsoft.com/office/drawing/2014/main" id="{31BD082E-B7D3-546B-8B3F-599EFCB14274}"/>
              </a:ext>
            </a:extLst>
          </p:cNvPr>
          <p:cNvSpPr txBox="1"/>
          <p:nvPr/>
        </p:nvSpPr>
        <p:spPr>
          <a:xfrm>
            <a:off x="534084" y="78675"/>
            <a:ext cx="7886700" cy="463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4000"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Exercise 19.3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33B7E2-C847-61DA-C8F4-7120E3CB01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793" y="394202"/>
            <a:ext cx="7131009" cy="333204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BFAB20D-8A6F-77EE-1E8B-BF034863C0F3}"/>
              </a:ext>
            </a:extLst>
          </p:cNvPr>
          <p:cNvSpPr txBox="1"/>
          <p:nvPr/>
        </p:nvSpPr>
        <p:spPr>
          <a:xfrm>
            <a:off x="7155319" y="6055097"/>
            <a:ext cx="25309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3" action="ppaction://hlinksldjump"/>
              </a:rPr>
              <a:t>Back to table of contents</a:t>
            </a:r>
            <a:endParaRPr lang="en-IE" sz="1400" dirty="0"/>
          </a:p>
        </p:txBody>
      </p:sp>
    </p:spTree>
    <p:extLst>
      <p:ext uri="{BB962C8B-B14F-4D97-AF65-F5344CB8AC3E}">
        <p14:creationId xmlns:p14="http://schemas.microsoft.com/office/powerpoint/2010/main" val="2467997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oogle Shape;127;p7">
            <a:extLst>
              <a:ext uri="{FF2B5EF4-FFF2-40B4-BE49-F238E27FC236}">
                <a16:creationId xmlns:a16="http://schemas.microsoft.com/office/drawing/2014/main" id="{22DDD27E-7801-0478-ADFB-AE7CCE6AC8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98814674"/>
              </p:ext>
            </p:extLst>
          </p:nvPr>
        </p:nvGraphicFramePr>
        <p:xfrm>
          <a:off x="2321005" y="813499"/>
          <a:ext cx="4094363" cy="4092012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4094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1488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b="1" i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Table of Contents</a:t>
                      </a:r>
                      <a:endParaRPr sz="3600" b="1" i="0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6681" marR="56681" marT="34294" marB="3429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28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u="none" strike="noStrike" cap="none" dirty="0">
                          <a:solidFill>
                            <a:schemeClr val="tx1"/>
                          </a:solidFill>
                          <a:hlinkClick r:id="rId3" action="ppaction://hlinksldjump"/>
                        </a:rPr>
                        <a:t>Exercise 19.1</a:t>
                      </a:r>
                      <a:endParaRPr sz="2400" b="0" i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6681" marR="56681" marT="34294" marB="3429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28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u="none" strike="noStrike" cap="none" dirty="0">
                          <a:solidFill>
                            <a:schemeClr val="tx1"/>
                          </a:solidFill>
                          <a:hlinkClick r:id="rId4" action="ppaction://hlinksldjump"/>
                        </a:rPr>
                        <a:t>Exercise 19.2</a:t>
                      </a:r>
                      <a:endParaRPr lang="en-US" sz="2400" b="0" i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6681" marR="56681" marT="34294" marB="3429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62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C98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hlinkClick r:id="rId5" action="ppaction://hlinksldjump"/>
                        </a:rPr>
                        <a:t>Exercise 19.3</a:t>
                      </a:r>
                      <a:endParaRPr lang="en-US" sz="2400" b="0" i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6681" marR="56681" marT="34294" marB="3429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862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C98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hlinkClick r:id="rId6" action="ppaction://hlinksldjump"/>
                        </a:rPr>
                        <a:t>Exercise 19.4</a:t>
                      </a:r>
                      <a:endParaRPr lang="en-US" sz="2400" b="0" i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6681" marR="56681" marT="34294" marB="3429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862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C98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hlinkClick r:id="rId7" action="ppaction://hlinksldjump"/>
                        </a:rPr>
                        <a:t>Exercise 19.5</a:t>
                      </a:r>
                      <a:endParaRPr lang="en-US" sz="2400" b="0" i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6681" marR="56681" marT="34294" marB="3429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86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C98"/>
                        </a:buClr>
                        <a:buSzPts val="2800"/>
                        <a:buFont typeface="Calibri"/>
                        <a:buNone/>
                        <a:tabLst/>
                        <a:defRPr/>
                      </a:pPr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  <a:hlinkClick r:id="rId8" action="ppaction://hlinksldjump"/>
                        </a:rPr>
                        <a:t>Exercise 19.6</a:t>
                      </a:r>
                      <a:endParaRPr lang="en-US" sz="2400" b="0" i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6681" marR="56681" marT="34294" marB="3429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1873030"/>
                  </a:ext>
                </a:extLst>
              </a:tr>
              <a:tr h="3886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C98"/>
                        </a:buClr>
                        <a:buSzPts val="2800"/>
                        <a:buFont typeface="Calibri"/>
                        <a:buNone/>
                        <a:tabLst/>
                        <a:defRPr/>
                      </a:pPr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"/>
                          <a:sym typeface="Calibri"/>
                          <a:hlinkClick r:id="rId9" action="ppaction://hlinksldjump"/>
                        </a:rPr>
                        <a:t>Exercise 19.7</a:t>
                      </a:r>
                      <a:endParaRPr lang="en-US" sz="2400" b="0" i="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6681" marR="56681" marT="34294" marB="3429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2968605"/>
                  </a:ext>
                </a:extLst>
              </a:tr>
              <a:tr h="38862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C98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10" action="ppaction://hlinksldjump"/>
                        </a:rPr>
                        <a:t>Revision Exercises</a:t>
                      </a:r>
                      <a:endParaRPr lang="en-US" sz="2400" b="0" i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56681" marR="56681" marT="34294" marB="3429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99527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22132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-side Corner of Rectangle 1">
            <a:extLst>
              <a:ext uri="{FF2B5EF4-FFF2-40B4-BE49-F238E27FC236}">
                <a16:creationId xmlns:a16="http://schemas.microsoft.com/office/drawing/2014/main" id="{3D57071C-6383-8E8F-F758-9CF123F71BDE}"/>
              </a:ext>
            </a:extLst>
          </p:cNvPr>
          <p:cNvSpPr/>
          <p:nvPr/>
        </p:nvSpPr>
        <p:spPr>
          <a:xfrm rot="10800000">
            <a:off x="345233" y="-6"/>
            <a:ext cx="7688424" cy="3962405"/>
          </a:xfrm>
          <a:prstGeom prst="round2SameRect">
            <a:avLst/>
          </a:prstGeom>
          <a:solidFill>
            <a:schemeClr val="bg1"/>
          </a:solidFill>
          <a:ln w="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Google Shape;126;p7">
            <a:extLst>
              <a:ext uri="{FF2B5EF4-FFF2-40B4-BE49-F238E27FC236}">
                <a16:creationId xmlns:a16="http://schemas.microsoft.com/office/drawing/2014/main" id="{31BD082E-B7D3-546B-8B3F-599EFCB14274}"/>
              </a:ext>
            </a:extLst>
          </p:cNvPr>
          <p:cNvSpPr txBox="1"/>
          <p:nvPr/>
        </p:nvSpPr>
        <p:spPr>
          <a:xfrm>
            <a:off x="534084" y="78675"/>
            <a:ext cx="7886700" cy="463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4000"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Exercise 19.3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8FB649-26A2-CA0E-687C-EA71A94AAD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285" y="368073"/>
            <a:ext cx="3347451" cy="31681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BCA2A9E-D22B-50C3-3DF2-B1DBAC2FD9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1378" y="354939"/>
            <a:ext cx="3403145" cy="180104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039F87F-871A-8275-667B-B336077BEAAD}"/>
              </a:ext>
            </a:extLst>
          </p:cNvPr>
          <p:cNvSpPr txBox="1"/>
          <p:nvPr/>
        </p:nvSpPr>
        <p:spPr>
          <a:xfrm>
            <a:off x="7155319" y="6055097"/>
            <a:ext cx="25309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4" action="ppaction://hlinksldjump"/>
              </a:rPr>
              <a:t>Back to table of contents</a:t>
            </a:r>
            <a:endParaRPr lang="en-IE" sz="1400" dirty="0"/>
          </a:p>
        </p:txBody>
      </p:sp>
    </p:spTree>
    <p:extLst>
      <p:ext uri="{BB962C8B-B14F-4D97-AF65-F5344CB8AC3E}">
        <p14:creationId xmlns:p14="http://schemas.microsoft.com/office/powerpoint/2010/main" val="14564278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Same-side Corner of Rectangle 1">
            <a:extLst>
              <a:ext uri="{FF2B5EF4-FFF2-40B4-BE49-F238E27FC236}">
                <a16:creationId xmlns:a16="http://schemas.microsoft.com/office/drawing/2014/main" id="{77CFF3F4-3689-2FBE-DBEC-C5A22D56BFF2}"/>
              </a:ext>
            </a:extLst>
          </p:cNvPr>
          <p:cNvSpPr/>
          <p:nvPr/>
        </p:nvSpPr>
        <p:spPr>
          <a:xfrm rot="10800000">
            <a:off x="345233" y="-5"/>
            <a:ext cx="7688424" cy="3936279"/>
          </a:xfrm>
          <a:prstGeom prst="round2SameRect">
            <a:avLst/>
          </a:prstGeom>
          <a:solidFill>
            <a:schemeClr val="bg1"/>
          </a:solidFill>
          <a:ln w="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Google Shape;126;p7">
            <a:extLst>
              <a:ext uri="{FF2B5EF4-FFF2-40B4-BE49-F238E27FC236}">
                <a16:creationId xmlns:a16="http://schemas.microsoft.com/office/drawing/2014/main" id="{31BD082E-B7D3-546B-8B3F-599EFCB14274}"/>
              </a:ext>
            </a:extLst>
          </p:cNvPr>
          <p:cNvSpPr txBox="1"/>
          <p:nvPr/>
        </p:nvSpPr>
        <p:spPr>
          <a:xfrm>
            <a:off x="534084" y="78675"/>
            <a:ext cx="7886700" cy="463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4000"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Exercise 19.3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948347-4F8A-ECF8-1260-9287D21E88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698" y="376789"/>
            <a:ext cx="3084676" cy="33392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5EDDF99-0487-8ACA-11B5-D8FE639CD5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7374" y="384908"/>
            <a:ext cx="3574254" cy="206031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8BC1A62-6169-D789-A6BC-C3E9BCDB7B2F}"/>
              </a:ext>
            </a:extLst>
          </p:cNvPr>
          <p:cNvSpPr txBox="1"/>
          <p:nvPr/>
        </p:nvSpPr>
        <p:spPr>
          <a:xfrm>
            <a:off x="7155319" y="6055097"/>
            <a:ext cx="25309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4" action="ppaction://hlinksldjump"/>
              </a:rPr>
              <a:t>Back to table of contents</a:t>
            </a:r>
            <a:endParaRPr lang="en-IE" sz="1400" dirty="0"/>
          </a:p>
        </p:txBody>
      </p:sp>
    </p:spTree>
    <p:extLst>
      <p:ext uri="{BB962C8B-B14F-4D97-AF65-F5344CB8AC3E}">
        <p14:creationId xmlns:p14="http://schemas.microsoft.com/office/powerpoint/2010/main" val="29650461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-side Corner of Rectangle 1">
            <a:extLst>
              <a:ext uri="{FF2B5EF4-FFF2-40B4-BE49-F238E27FC236}">
                <a16:creationId xmlns:a16="http://schemas.microsoft.com/office/drawing/2014/main" id="{3D57071C-6383-8E8F-F758-9CF123F71BDE}"/>
              </a:ext>
            </a:extLst>
          </p:cNvPr>
          <p:cNvSpPr/>
          <p:nvPr/>
        </p:nvSpPr>
        <p:spPr>
          <a:xfrm rot="10800000">
            <a:off x="342580" y="-3"/>
            <a:ext cx="8458520" cy="3545635"/>
          </a:xfrm>
          <a:prstGeom prst="round2SameRect">
            <a:avLst/>
          </a:prstGeom>
          <a:solidFill>
            <a:schemeClr val="bg1"/>
          </a:solidFill>
          <a:ln w="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Google Shape;126;p7">
            <a:extLst>
              <a:ext uri="{FF2B5EF4-FFF2-40B4-BE49-F238E27FC236}">
                <a16:creationId xmlns:a16="http://schemas.microsoft.com/office/drawing/2014/main" id="{31BD082E-B7D3-546B-8B3F-599EFCB14274}"/>
              </a:ext>
            </a:extLst>
          </p:cNvPr>
          <p:cNvSpPr txBox="1"/>
          <p:nvPr/>
        </p:nvSpPr>
        <p:spPr>
          <a:xfrm>
            <a:off x="534084" y="78675"/>
            <a:ext cx="7886700" cy="463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4000"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Exercise 19.3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CB777E-C844-9EEB-9F54-A9CBB8DB41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957" y="376785"/>
            <a:ext cx="3619985" cy="28481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A7438DF-BC3C-A710-8443-2C84804F1A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7821" y="376785"/>
            <a:ext cx="3095625" cy="28670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5611443-56C1-CC29-53F6-752CDAEA31B4}"/>
              </a:ext>
            </a:extLst>
          </p:cNvPr>
          <p:cNvSpPr txBox="1"/>
          <p:nvPr/>
        </p:nvSpPr>
        <p:spPr>
          <a:xfrm>
            <a:off x="7155319" y="6055097"/>
            <a:ext cx="25309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4" action="ppaction://hlinksldjump"/>
              </a:rPr>
              <a:t>Back to table of contents</a:t>
            </a:r>
            <a:endParaRPr lang="en-IE" sz="1400" dirty="0"/>
          </a:p>
        </p:txBody>
      </p:sp>
    </p:spTree>
    <p:extLst>
      <p:ext uri="{BB962C8B-B14F-4D97-AF65-F5344CB8AC3E}">
        <p14:creationId xmlns:p14="http://schemas.microsoft.com/office/powerpoint/2010/main" val="16960854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-side Corner of Rectangle 1">
            <a:extLst>
              <a:ext uri="{FF2B5EF4-FFF2-40B4-BE49-F238E27FC236}">
                <a16:creationId xmlns:a16="http://schemas.microsoft.com/office/drawing/2014/main" id="{3D57071C-6383-8E8F-F758-9CF123F71BDE}"/>
              </a:ext>
            </a:extLst>
          </p:cNvPr>
          <p:cNvSpPr/>
          <p:nvPr/>
        </p:nvSpPr>
        <p:spPr>
          <a:xfrm rot="10800000">
            <a:off x="342580" y="-3"/>
            <a:ext cx="8458520" cy="3545635"/>
          </a:xfrm>
          <a:prstGeom prst="round2SameRect">
            <a:avLst/>
          </a:prstGeom>
          <a:solidFill>
            <a:schemeClr val="bg1"/>
          </a:solidFill>
          <a:ln w="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Google Shape;126;p7">
            <a:extLst>
              <a:ext uri="{FF2B5EF4-FFF2-40B4-BE49-F238E27FC236}">
                <a16:creationId xmlns:a16="http://schemas.microsoft.com/office/drawing/2014/main" id="{31BD082E-B7D3-546B-8B3F-599EFCB14274}"/>
              </a:ext>
            </a:extLst>
          </p:cNvPr>
          <p:cNvSpPr txBox="1"/>
          <p:nvPr/>
        </p:nvSpPr>
        <p:spPr>
          <a:xfrm>
            <a:off x="534084" y="78675"/>
            <a:ext cx="7886700" cy="463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4000"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Exercise 19.3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533C82-FE75-4ECD-D4DE-95CB9C6D7B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920" y="372429"/>
            <a:ext cx="3431426" cy="24348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CC28E86-5891-80C0-E2A2-5D1788D39C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840" y="310463"/>
            <a:ext cx="3124200" cy="304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67D3330-EF50-84AD-7005-A3B83B24068B}"/>
              </a:ext>
            </a:extLst>
          </p:cNvPr>
          <p:cNvSpPr txBox="1"/>
          <p:nvPr/>
        </p:nvSpPr>
        <p:spPr>
          <a:xfrm>
            <a:off x="7155319" y="6055097"/>
            <a:ext cx="25309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4" action="ppaction://hlinksldjump"/>
              </a:rPr>
              <a:t>Back to table of contents</a:t>
            </a:r>
            <a:endParaRPr lang="en-IE" sz="1400" dirty="0"/>
          </a:p>
        </p:txBody>
      </p:sp>
    </p:spTree>
    <p:extLst>
      <p:ext uri="{BB962C8B-B14F-4D97-AF65-F5344CB8AC3E}">
        <p14:creationId xmlns:p14="http://schemas.microsoft.com/office/powerpoint/2010/main" val="31177116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-side Corner of Rectangle 1">
            <a:extLst>
              <a:ext uri="{FF2B5EF4-FFF2-40B4-BE49-F238E27FC236}">
                <a16:creationId xmlns:a16="http://schemas.microsoft.com/office/drawing/2014/main" id="{3D57071C-6383-8E8F-F758-9CF123F71BDE}"/>
              </a:ext>
            </a:extLst>
          </p:cNvPr>
          <p:cNvSpPr/>
          <p:nvPr/>
        </p:nvSpPr>
        <p:spPr>
          <a:xfrm rot="10800000">
            <a:off x="345233" y="-5"/>
            <a:ext cx="8444204" cy="5215815"/>
          </a:xfrm>
          <a:prstGeom prst="round2SameRect">
            <a:avLst/>
          </a:prstGeom>
          <a:solidFill>
            <a:schemeClr val="bg1"/>
          </a:solidFill>
          <a:ln w="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Google Shape;126;p7">
            <a:extLst>
              <a:ext uri="{FF2B5EF4-FFF2-40B4-BE49-F238E27FC236}">
                <a16:creationId xmlns:a16="http://schemas.microsoft.com/office/drawing/2014/main" id="{31BD082E-B7D3-546B-8B3F-599EFCB14274}"/>
              </a:ext>
            </a:extLst>
          </p:cNvPr>
          <p:cNvSpPr txBox="1"/>
          <p:nvPr/>
        </p:nvSpPr>
        <p:spPr>
          <a:xfrm>
            <a:off x="534084" y="78675"/>
            <a:ext cx="7886700" cy="463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4000"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Exercise 19.3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29C702-277B-31AF-5DEE-348F4E3B39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1"/>
          <a:stretch/>
        </p:blipFill>
        <p:spPr>
          <a:xfrm>
            <a:off x="589693" y="381760"/>
            <a:ext cx="6727369" cy="44629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5A6861D-0E07-58BC-C6EB-2BAED6F0BDD6}"/>
              </a:ext>
            </a:extLst>
          </p:cNvPr>
          <p:cNvSpPr txBox="1"/>
          <p:nvPr/>
        </p:nvSpPr>
        <p:spPr>
          <a:xfrm>
            <a:off x="7155319" y="6055097"/>
            <a:ext cx="25309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3" action="ppaction://hlinksldjump"/>
              </a:rPr>
              <a:t>Back to table of contents</a:t>
            </a:r>
            <a:endParaRPr lang="en-IE" sz="1400" dirty="0"/>
          </a:p>
        </p:txBody>
      </p:sp>
    </p:spTree>
    <p:extLst>
      <p:ext uri="{BB962C8B-B14F-4D97-AF65-F5344CB8AC3E}">
        <p14:creationId xmlns:p14="http://schemas.microsoft.com/office/powerpoint/2010/main" val="13468041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-side Corner of Rectangle 1">
            <a:extLst>
              <a:ext uri="{FF2B5EF4-FFF2-40B4-BE49-F238E27FC236}">
                <a16:creationId xmlns:a16="http://schemas.microsoft.com/office/drawing/2014/main" id="{3D57071C-6383-8E8F-F758-9CF123F71BDE}"/>
              </a:ext>
            </a:extLst>
          </p:cNvPr>
          <p:cNvSpPr/>
          <p:nvPr/>
        </p:nvSpPr>
        <p:spPr>
          <a:xfrm rot="10800000">
            <a:off x="342580" y="-5"/>
            <a:ext cx="8458520" cy="3097767"/>
          </a:xfrm>
          <a:prstGeom prst="round2SameRect">
            <a:avLst/>
          </a:prstGeom>
          <a:solidFill>
            <a:schemeClr val="bg1"/>
          </a:solidFill>
          <a:ln w="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Google Shape;126;p7">
            <a:extLst>
              <a:ext uri="{FF2B5EF4-FFF2-40B4-BE49-F238E27FC236}">
                <a16:creationId xmlns:a16="http://schemas.microsoft.com/office/drawing/2014/main" id="{31BD082E-B7D3-546B-8B3F-599EFCB14274}"/>
              </a:ext>
            </a:extLst>
          </p:cNvPr>
          <p:cNvSpPr txBox="1"/>
          <p:nvPr/>
        </p:nvSpPr>
        <p:spPr>
          <a:xfrm>
            <a:off x="534084" y="78675"/>
            <a:ext cx="7886700" cy="463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4000"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Exercise 19.3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A8A190-F855-24E4-6476-6B3D9D6EAF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656" y="371807"/>
            <a:ext cx="5625145" cy="2546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A21FBC3-ACA1-8CFD-F6EA-BE836BAA0142}"/>
              </a:ext>
            </a:extLst>
          </p:cNvPr>
          <p:cNvSpPr txBox="1"/>
          <p:nvPr/>
        </p:nvSpPr>
        <p:spPr>
          <a:xfrm>
            <a:off x="7155319" y="6055097"/>
            <a:ext cx="25309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3" action="ppaction://hlinksldjump"/>
              </a:rPr>
              <a:t>Back to table of contents</a:t>
            </a:r>
            <a:endParaRPr lang="en-IE" sz="1400" dirty="0"/>
          </a:p>
        </p:txBody>
      </p:sp>
    </p:spTree>
    <p:extLst>
      <p:ext uri="{BB962C8B-B14F-4D97-AF65-F5344CB8AC3E}">
        <p14:creationId xmlns:p14="http://schemas.microsoft.com/office/powerpoint/2010/main" val="15725796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-side Corner of Rectangle 1">
            <a:extLst>
              <a:ext uri="{FF2B5EF4-FFF2-40B4-BE49-F238E27FC236}">
                <a16:creationId xmlns:a16="http://schemas.microsoft.com/office/drawing/2014/main" id="{3D57071C-6383-8E8F-F758-9CF123F71BDE}"/>
              </a:ext>
            </a:extLst>
          </p:cNvPr>
          <p:cNvSpPr/>
          <p:nvPr/>
        </p:nvSpPr>
        <p:spPr>
          <a:xfrm rot="10800000">
            <a:off x="342580" y="-3"/>
            <a:ext cx="8458520" cy="4432666"/>
          </a:xfrm>
          <a:prstGeom prst="round2SameRect">
            <a:avLst/>
          </a:prstGeom>
          <a:solidFill>
            <a:schemeClr val="bg1"/>
          </a:solidFill>
          <a:ln w="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Google Shape;126;p7">
            <a:extLst>
              <a:ext uri="{FF2B5EF4-FFF2-40B4-BE49-F238E27FC236}">
                <a16:creationId xmlns:a16="http://schemas.microsoft.com/office/drawing/2014/main" id="{31BD082E-B7D3-546B-8B3F-599EFCB14274}"/>
              </a:ext>
            </a:extLst>
          </p:cNvPr>
          <p:cNvSpPr txBox="1"/>
          <p:nvPr/>
        </p:nvSpPr>
        <p:spPr>
          <a:xfrm>
            <a:off x="534084" y="78675"/>
            <a:ext cx="7886700" cy="463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4000"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Exercise 19.3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FE0C03-DD90-77D3-B7D1-B2A0218463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084" y="371785"/>
            <a:ext cx="5617903" cy="39853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9CBA17F-F2BB-C460-6755-F18EA3639077}"/>
              </a:ext>
            </a:extLst>
          </p:cNvPr>
          <p:cNvSpPr txBox="1"/>
          <p:nvPr/>
        </p:nvSpPr>
        <p:spPr>
          <a:xfrm>
            <a:off x="7155319" y="6055097"/>
            <a:ext cx="25309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3" action="ppaction://hlinksldjump"/>
              </a:rPr>
              <a:t>Back to table of contents</a:t>
            </a:r>
            <a:endParaRPr lang="en-IE" sz="1400" dirty="0"/>
          </a:p>
        </p:txBody>
      </p:sp>
    </p:spTree>
    <p:extLst>
      <p:ext uri="{BB962C8B-B14F-4D97-AF65-F5344CB8AC3E}">
        <p14:creationId xmlns:p14="http://schemas.microsoft.com/office/powerpoint/2010/main" val="22666648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1C8A9-7825-E6B4-4A23-B12BA6B1B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03437"/>
            <a:ext cx="9144000" cy="1325563"/>
          </a:xfrm>
          <a:solidFill>
            <a:srgbClr val="6A4184"/>
          </a:solidFill>
        </p:spPr>
        <p:txBody>
          <a:bodyPr>
            <a:noAutofit/>
          </a:bodyPr>
          <a:lstStyle/>
          <a:p>
            <a:pPr algn="ctr"/>
            <a:r>
              <a:rPr lang="en-US" sz="6000" dirty="0"/>
              <a:t>Exercise 19.4</a:t>
            </a:r>
          </a:p>
        </p:txBody>
      </p:sp>
    </p:spTree>
    <p:extLst>
      <p:ext uri="{BB962C8B-B14F-4D97-AF65-F5344CB8AC3E}">
        <p14:creationId xmlns:p14="http://schemas.microsoft.com/office/powerpoint/2010/main" val="12687423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-side Corner of Rectangle 1">
            <a:extLst>
              <a:ext uri="{FF2B5EF4-FFF2-40B4-BE49-F238E27FC236}">
                <a16:creationId xmlns:a16="http://schemas.microsoft.com/office/drawing/2014/main" id="{3D57071C-6383-8E8F-F758-9CF123F71BDE}"/>
              </a:ext>
            </a:extLst>
          </p:cNvPr>
          <p:cNvSpPr/>
          <p:nvPr/>
        </p:nvSpPr>
        <p:spPr>
          <a:xfrm rot="10800000">
            <a:off x="342580" y="-3"/>
            <a:ext cx="8458520" cy="3676263"/>
          </a:xfrm>
          <a:prstGeom prst="round2SameRect">
            <a:avLst/>
          </a:prstGeom>
          <a:solidFill>
            <a:schemeClr val="bg1"/>
          </a:solidFill>
          <a:ln w="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Google Shape;126;p7">
            <a:extLst>
              <a:ext uri="{FF2B5EF4-FFF2-40B4-BE49-F238E27FC236}">
                <a16:creationId xmlns:a16="http://schemas.microsoft.com/office/drawing/2014/main" id="{31BD082E-B7D3-546B-8B3F-599EFCB14274}"/>
              </a:ext>
            </a:extLst>
          </p:cNvPr>
          <p:cNvSpPr txBox="1"/>
          <p:nvPr/>
        </p:nvSpPr>
        <p:spPr>
          <a:xfrm>
            <a:off x="534084" y="78675"/>
            <a:ext cx="7886700" cy="463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4000"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Exercise 19.4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59133F-82D9-0433-37D2-0E3E1BD51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957" y="381710"/>
            <a:ext cx="3288947" cy="28864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C041FE9-1273-1635-ACFE-A350A26887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4535" y="529759"/>
            <a:ext cx="3671896" cy="17075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8B98974-4743-3BF7-4D22-D2FC9AC2B772}"/>
              </a:ext>
            </a:extLst>
          </p:cNvPr>
          <p:cNvSpPr txBox="1"/>
          <p:nvPr/>
        </p:nvSpPr>
        <p:spPr>
          <a:xfrm>
            <a:off x="7155319" y="6055097"/>
            <a:ext cx="25309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4" action="ppaction://hlinksldjump"/>
              </a:rPr>
              <a:t>Back to table of contents</a:t>
            </a:r>
            <a:endParaRPr lang="en-IE" sz="1400" dirty="0"/>
          </a:p>
        </p:txBody>
      </p:sp>
    </p:spTree>
    <p:extLst>
      <p:ext uri="{BB962C8B-B14F-4D97-AF65-F5344CB8AC3E}">
        <p14:creationId xmlns:p14="http://schemas.microsoft.com/office/powerpoint/2010/main" val="19761371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-side Corner of Rectangle 1">
            <a:extLst>
              <a:ext uri="{FF2B5EF4-FFF2-40B4-BE49-F238E27FC236}">
                <a16:creationId xmlns:a16="http://schemas.microsoft.com/office/drawing/2014/main" id="{3D57071C-6383-8E8F-F758-9CF123F71BDE}"/>
              </a:ext>
            </a:extLst>
          </p:cNvPr>
          <p:cNvSpPr/>
          <p:nvPr/>
        </p:nvSpPr>
        <p:spPr>
          <a:xfrm rot="10800000">
            <a:off x="342580" y="-3"/>
            <a:ext cx="8458520" cy="3676263"/>
          </a:xfrm>
          <a:prstGeom prst="round2SameRect">
            <a:avLst/>
          </a:prstGeom>
          <a:solidFill>
            <a:schemeClr val="bg1"/>
          </a:solidFill>
          <a:ln w="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Google Shape;126;p7">
            <a:extLst>
              <a:ext uri="{FF2B5EF4-FFF2-40B4-BE49-F238E27FC236}">
                <a16:creationId xmlns:a16="http://schemas.microsoft.com/office/drawing/2014/main" id="{31BD082E-B7D3-546B-8B3F-599EFCB14274}"/>
              </a:ext>
            </a:extLst>
          </p:cNvPr>
          <p:cNvSpPr txBox="1"/>
          <p:nvPr/>
        </p:nvSpPr>
        <p:spPr>
          <a:xfrm>
            <a:off x="534084" y="78675"/>
            <a:ext cx="7886700" cy="463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4000"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Exercise 19.4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189A24-0793-840D-C9A8-142941E238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920" y="376785"/>
            <a:ext cx="3181121" cy="28867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14D260E-264D-A8E1-441F-A645D92D17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803" y="376785"/>
            <a:ext cx="3475509" cy="147379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D2F7965-9AFE-FA03-0E1D-61D3FBD85D99}"/>
              </a:ext>
            </a:extLst>
          </p:cNvPr>
          <p:cNvSpPr txBox="1"/>
          <p:nvPr/>
        </p:nvSpPr>
        <p:spPr>
          <a:xfrm>
            <a:off x="7155319" y="6055097"/>
            <a:ext cx="25309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4" action="ppaction://hlinksldjump"/>
              </a:rPr>
              <a:t>Back to table of contents</a:t>
            </a:r>
            <a:endParaRPr lang="en-IE" sz="1400" dirty="0"/>
          </a:p>
        </p:txBody>
      </p:sp>
    </p:spTree>
    <p:extLst>
      <p:ext uri="{BB962C8B-B14F-4D97-AF65-F5344CB8AC3E}">
        <p14:creationId xmlns:p14="http://schemas.microsoft.com/office/powerpoint/2010/main" val="860096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1C8A9-7825-E6B4-4A23-B12BA6B1B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03437"/>
            <a:ext cx="9144000" cy="1325563"/>
          </a:xfrm>
          <a:solidFill>
            <a:srgbClr val="6A4184"/>
          </a:solidFill>
        </p:spPr>
        <p:txBody>
          <a:bodyPr>
            <a:noAutofit/>
          </a:bodyPr>
          <a:lstStyle/>
          <a:p>
            <a:pPr algn="ctr"/>
            <a:r>
              <a:rPr lang="en-US" sz="6000" dirty="0"/>
              <a:t>Exercise 19.1</a:t>
            </a:r>
          </a:p>
        </p:txBody>
      </p:sp>
    </p:spTree>
    <p:extLst>
      <p:ext uri="{BB962C8B-B14F-4D97-AF65-F5344CB8AC3E}">
        <p14:creationId xmlns:p14="http://schemas.microsoft.com/office/powerpoint/2010/main" val="36705217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-side Corner of Rectangle 1">
            <a:extLst>
              <a:ext uri="{FF2B5EF4-FFF2-40B4-BE49-F238E27FC236}">
                <a16:creationId xmlns:a16="http://schemas.microsoft.com/office/drawing/2014/main" id="{3D57071C-6383-8E8F-F758-9CF123F71BDE}"/>
              </a:ext>
            </a:extLst>
          </p:cNvPr>
          <p:cNvSpPr/>
          <p:nvPr/>
        </p:nvSpPr>
        <p:spPr>
          <a:xfrm rot="10800000">
            <a:off x="342578" y="-4"/>
            <a:ext cx="8633469" cy="4609326"/>
          </a:xfrm>
          <a:prstGeom prst="round2SameRect">
            <a:avLst/>
          </a:prstGeom>
          <a:solidFill>
            <a:schemeClr val="bg1"/>
          </a:solidFill>
          <a:ln w="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Google Shape;126;p7">
            <a:extLst>
              <a:ext uri="{FF2B5EF4-FFF2-40B4-BE49-F238E27FC236}">
                <a16:creationId xmlns:a16="http://schemas.microsoft.com/office/drawing/2014/main" id="{31BD082E-B7D3-546B-8B3F-599EFCB14274}"/>
              </a:ext>
            </a:extLst>
          </p:cNvPr>
          <p:cNvSpPr txBox="1"/>
          <p:nvPr/>
        </p:nvSpPr>
        <p:spPr>
          <a:xfrm>
            <a:off x="534084" y="78675"/>
            <a:ext cx="7886700" cy="463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4000"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Exercise 19.4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0DAC7B-4BB4-97A5-C083-9F7D629714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278" y="385499"/>
            <a:ext cx="6600825" cy="40005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79A2CFB-E02C-87ED-D3A7-78CC14F19764}"/>
              </a:ext>
            </a:extLst>
          </p:cNvPr>
          <p:cNvSpPr txBox="1"/>
          <p:nvPr/>
        </p:nvSpPr>
        <p:spPr>
          <a:xfrm>
            <a:off x="7155319" y="6055097"/>
            <a:ext cx="25309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3" action="ppaction://hlinksldjump"/>
              </a:rPr>
              <a:t>Back to table of contents</a:t>
            </a:r>
            <a:endParaRPr lang="en-IE" sz="1400" dirty="0"/>
          </a:p>
        </p:txBody>
      </p:sp>
    </p:spTree>
    <p:extLst>
      <p:ext uri="{BB962C8B-B14F-4D97-AF65-F5344CB8AC3E}">
        <p14:creationId xmlns:p14="http://schemas.microsoft.com/office/powerpoint/2010/main" val="36791744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-side Corner of Rectangle 1">
            <a:extLst>
              <a:ext uri="{FF2B5EF4-FFF2-40B4-BE49-F238E27FC236}">
                <a16:creationId xmlns:a16="http://schemas.microsoft.com/office/drawing/2014/main" id="{3D57071C-6383-8E8F-F758-9CF123F71BDE}"/>
              </a:ext>
            </a:extLst>
          </p:cNvPr>
          <p:cNvSpPr/>
          <p:nvPr/>
        </p:nvSpPr>
        <p:spPr>
          <a:xfrm rot="10800000">
            <a:off x="342580" y="-1"/>
            <a:ext cx="8458520" cy="4618654"/>
          </a:xfrm>
          <a:prstGeom prst="round2SameRect">
            <a:avLst/>
          </a:prstGeom>
          <a:solidFill>
            <a:schemeClr val="bg1"/>
          </a:solidFill>
          <a:ln w="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Google Shape;126;p7">
            <a:extLst>
              <a:ext uri="{FF2B5EF4-FFF2-40B4-BE49-F238E27FC236}">
                <a16:creationId xmlns:a16="http://schemas.microsoft.com/office/drawing/2014/main" id="{31BD082E-B7D3-546B-8B3F-599EFCB14274}"/>
              </a:ext>
            </a:extLst>
          </p:cNvPr>
          <p:cNvSpPr txBox="1"/>
          <p:nvPr/>
        </p:nvSpPr>
        <p:spPr>
          <a:xfrm>
            <a:off x="534084" y="78675"/>
            <a:ext cx="7886700" cy="463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4000"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Exercise 19.4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502FEE-DF2E-EBED-757F-276C17DE3E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211" y="377081"/>
            <a:ext cx="3181350" cy="16192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B99CC2-59C2-4361-405C-7412266F7B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840" y="377081"/>
            <a:ext cx="2914650" cy="39433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FBDE39B-5DDC-6971-9D1C-71DEF9EF0958}"/>
              </a:ext>
            </a:extLst>
          </p:cNvPr>
          <p:cNvSpPr txBox="1"/>
          <p:nvPr/>
        </p:nvSpPr>
        <p:spPr>
          <a:xfrm>
            <a:off x="7155319" y="6055097"/>
            <a:ext cx="25309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4" action="ppaction://hlinksldjump"/>
              </a:rPr>
              <a:t>Back to table of contents</a:t>
            </a:r>
            <a:endParaRPr lang="en-IE" sz="1400" dirty="0"/>
          </a:p>
        </p:txBody>
      </p:sp>
    </p:spTree>
    <p:extLst>
      <p:ext uri="{BB962C8B-B14F-4D97-AF65-F5344CB8AC3E}">
        <p14:creationId xmlns:p14="http://schemas.microsoft.com/office/powerpoint/2010/main" val="32985677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-side Corner of Rectangle 1">
            <a:extLst>
              <a:ext uri="{FF2B5EF4-FFF2-40B4-BE49-F238E27FC236}">
                <a16:creationId xmlns:a16="http://schemas.microsoft.com/office/drawing/2014/main" id="{3D57071C-6383-8E8F-F758-9CF123F71BDE}"/>
              </a:ext>
            </a:extLst>
          </p:cNvPr>
          <p:cNvSpPr/>
          <p:nvPr/>
        </p:nvSpPr>
        <p:spPr>
          <a:xfrm rot="10800000">
            <a:off x="342580" y="-1"/>
            <a:ext cx="8458520" cy="4618654"/>
          </a:xfrm>
          <a:prstGeom prst="round2SameRect">
            <a:avLst/>
          </a:prstGeom>
          <a:solidFill>
            <a:schemeClr val="bg1"/>
          </a:solidFill>
          <a:ln w="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Google Shape;126;p7">
            <a:extLst>
              <a:ext uri="{FF2B5EF4-FFF2-40B4-BE49-F238E27FC236}">
                <a16:creationId xmlns:a16="http://schemas.microsoft.com/office/drawing/2014/main" id="{31BD082E-B7D3-546B-8B3F-599EFCB14274}"/>
              </a:ext>
            </a:extLst>
          </p:cNvPr>
          <p:cNvSpPr txBox="1"/>
          <p:nvPr/>
        </p:nvSpPr>
        <p:spPr>
          <a:xfrm>
            <a:off x="534084" y="78675"/>
            <a:ext cx="7886700" cy="463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4000"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Exercise 19.4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BDE39B-5DDC-6971-9D1C-71DEF9EF0958}"/>
              </a:ext>
            </a:extLst>
          </p:cNvPr>
          <p:cNvSpPr txBox="1"/>
          <p:nvPr/>
        </p:nvSpPr>
        <p:spPr>
          <a:xfrm>
            <a:off x="7155319" y="6055097"/>
            <a:ext cx="25309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2" action="ppaction://hlinksldjump"/>
              </a:rPr>
              <a:t>Back to table of contents</a:t>
            </a:r>
            <a:endParaRPr lang="en-IE" sz="1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8203DF-15A5-AEF7-40F3-9DC73C32CB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084" y="385796"/>
            <a:ext cx="3814396" cy="23602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29D3FBF-1026-F784-9A9C-34DA95E330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840" y="306646"/>
            <a:ext cx="3312320" cy="400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9948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-side Corner of Rectangle 1">
            <a:extLst>
              <a:ext uri="{FF2B5EF4-FFF2-40B4-BE49-F238E27FC236}">
                <a16:creationId xmlns:a16="http://schemas.microsoft.com/office/drawing/2014/main" id="{3D57071C-6383-8E8F-F758-9CF123F71BDE}"/>
              </a:ext>
            </a:extLst>
          </p:cNvPr>
          <p:cNvSpPr/>
          <p:nvPr/>
        </p:nvSpPr>
        <p:spPr>
          <a:xfrm rot="10800000">
            <a:off x="363893" y="-4"/>
            <a:ext cx="8437205" cy="6008917"/>
          </a:xfrm>
          <a:prstGeom prst="round2SameRect">
            <a:avLst/>
          </a:prstGeom>
          <a:solidFill>
            <a:schemeClr val="bg1"/>
          </a:solidFill>
          <a:ln w="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Google Shape;126;p7">
            <a:extLst>
              <a:ext uri="{FF2B5EF4-FFF2-40B4-BE49-F238E27FC236}">
                <a16:creationId xmlns:a16="http://schemas.microsoft.com/office/drawing/2014/main" id="{31BD082E-B7D3-546B-8B3F-599EFCB14274}"/>
              </a:ext>
            </a:extLst>
          </p:cNvPr>
          <p:cNvSpPr txBox="1"/>
          <p:nvPr/>
        </p:nvSpPr>
        <p:spPr>
          <a:xfrm>
            <a:off x="534084" y="78675"/>
            <a:ext cx="7886700" cy="463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4000"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Exercise 19.4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7C2A3B-C593-3928-AF72-6AC6D03A06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696" y="384418"/>
            <a:ext cx="6429375" cy="5181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6948657-3F8D-0E15-4442-040F9A822264}"/>
              </a:ext>
            </a:extLst>
          </p:cNvPr>
          <p:cNvSpPr txBox="1"/>
          <p:nvPr/>
        </p:nvSpPr>
        <p:spPr>
          <a:xfrm>
            <a:off x="7155319" y="6055097"/>
            <a:ext cx="25309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3" action="ppaction://hlinksldjump"/>
              </a:rPr>
              <a:t>Back to table of contents</a:t>
            </a:r>
            <a:endParaRPr lang="en-IE" sz="1400" dirty="0"/>
          </a:p>
        </p:txBody>
      </p:sp>
    </p:spTree>
    <p:extLst>
      <p:ext uri="{BB962C8B-B14F-4D97-AF65-F5344CB8AC3E}">
        <p14:creationId xmlns:p14="http://schemas.microsoft.com/office/powerpoint/2010/main" val="23436363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-side Corner of Rectangle 1">
            <a:extLst>
              <a:ext uri="{FF2B5EF4-FFF2-40B4-BE49-F238E27FC236}">
                <a16:creationId xmlns:a16="http://schemas.microsoft.com/office/drawing/2014/main" id="{3D57071C-6383-8E8F-F758-9CF123F71BDE}"/>
              </a:ext>
            </a:extLst>
          </p:cNvPr>
          <p:cNvSpPr/>
          <p:nvPr/>
        </p:nvSpPr>
        <p:spPr>
          <a:xfrm rot="10800000">
            <a:off x="342580" y="-3"/>
            <a:ext cx="8458520" cy="3204756"/>
          </a:xfrm>
          <a:prstGeom prst="round2SameRect">
            <a:avLst/>
          </a:prstGeom>
          <a:solidFill>
            <a:schemeClr val="bg1"/>
          </a:solidFill>
          <a:ln w="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Google Shape;126;p7">
            <a:extLst>
              <a:ext uri="{FF2B5EF4-FFF2-40B4-BE49-F238E27FC236}">
                <a16:creationId xmlns:a16="http://schemas.microsoft.com/office/drawing/2014/main" id="{31BD082E-B7D3-546B-8B3F-599EFCB14274}"/>
              </a:ext>
            </a:extLst>
          </p:cNvPr>
          <p:cNvSpPr txBox="1"/>
          <p:nvPr/>
        </p:nvSpPr>
        <p:spPr>
          <a:xfrm>
            <a:off x="534084" y="78675"/>
            <a:ext cx="7886700" cy="463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4000"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Exercise 19.4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8AD5E4-B339-8980-66AE-07C6FDC008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211" y="385492"/>
            <a:ext cx="6572250" cy="26289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1597EED-1205-1AEF-8F5A-BB8413FB7A8F}"/>
              </a:ext>
            </a:extLst>
          </p:cNvPr>
          <p:cNvSpPr txBox="1"/>
          <p:nvPr/>
        </p:nvSpPr>
        <p:spPr>
          <a:xfrm>
            <a:off x="7155319" y="6055097"/>
            <a:ext cx="25309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3" action="ppaction://hlinksldjump"/>
              </a:rPr>
              <a:t>Back to table of contents</a:t>
            </a:r>
            <a:endParaRPr lang="en-IE" sz="1400" dirty="0"/>
          </a:p>
        </p:txBody>
      </p:sp>
    </p:spTree>
    <p:extLst>
      <p:ext uri="{BB962C8B-B14F-4D97-AF65-F5344CB8AC3E}">
        <p14:creationId xmlns:p14="http://schemas.microsoft.com/office/powerpoint/2010/main" val="12824125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-side Corner of Rectangle 1">
            <a:extLst>
              <a:ext uri="{FF2B5EF4-FFF2-40B4-BE49-F238E27FC236}">
                <a16:creationId xmlns:a16="http://schemas.microsoft.com/office/drawing/2014/main" id="{3D57071C-6383-8E8F-F758-9CF123F71BDE}"/>
              </a:ext>
            </a:extLst>
          </p:cNvPr>
          <p:cNvSpPr/>
          <p:nvPr/>
        </p:nvSpPr>
        <p:spPr>
          <a:xfrm rot="10800000">
            <a:off x="342580" y="-3"/>
            <a:ext cx="8458520" cy="2640566"/>
          </a:xfrm>
          <a:prstGeom prst="round2SameRect">
            <a:avLst/>
          </a:prstGeom>
          <a:solidFill>
            <a:schemeClr val="bg1"/>
          </a:solidFill>
          <a:ln w="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Google Shape;126;p7">
            <a:extLst>
              <a:ext uri="{FF2B5EF4-FFF2-40B4-BE49-F238E27FC236}">
                <a16:creationId xmlns:a16="http://schemas.microsoft.com/office/drawing/2014/main" id="{31BD082E-B7D3-546B-8B3F-599EFCB14274}"/>
              </a:ext>
            </a:extLst>
          </p:cNvPr>
          <p:cNvSpPr txBox="1"/>
          <p:nvPr/>
        </p:nvSpPr>
        <p:spPr>
          <a:xfrm>
            <a:off x="534084" y="78675"/>
            <a:ext cx="7886700" cy="463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4000"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Exercise 19.4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004495-B6AC-58F2-D922-49FA2928F0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084" y="394509"/>
            <a:ext cx="6543675" cy="17430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F0D8550-5A56-CAAF-7523-B602F6C606AD}"/>
              </a:ext>
            </a:extLst>
          </p:cNvPr>
          <p:cNvSpPr txBox="1"/>
          <p:nvPr/>
        </p:nvSpPr>
        <p:spPr>
          <a:xfrm>
            <a:off x="7155319" y="6055097"/>
            <a:ext cx="25309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3" action="ppaction://hlinksldjump"/>
              </a:rPr>
              <a:t>Back to table of contents</a:t>
            </a:r>
            <a:endParaRPr lang="en-IE" sz="1400" dirty="0"/>
          </a:p>
        </p:txBody>
      </p:sp>
    </p:spTree>
    <p:extLst>
      <p:ext uri="{BB962C8B-B14F-4D97-AF65-F5344CB8AC3E}">
        <p14:creationId xmlns:p14="http://schemas.microsoft.com/office/powerpoint/2010/main" val="14436172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1C8A9-7825-E6B4-4A23-B12BA6B1B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03437"/>
            <a:ext cx="9144000" cy="1325563"/>
          </a:xfrm>
          <a:solidFill>
            <a:srgbClr val="6A4184"/>
          </a:solidFill>
        </p:spPr>
        <p:txBody>
          <a:bodyPr>
            <a:noAutofit/>
          </a:bodyPr>
          <a:lstStyle/>
          <a:p>
            <a:pPr algn="ctr"/>
            <a:r>
              <a:rPr lang="en-US" sz="6000" dirty="0"/>
              <a:t>Exercise 19.5</a:t>
            </a:r>
          </a:p>
        </p:txBody>
      </p:sp>
    </p:spTree>
    <p:extLst>
      <p:ext uri="{BB962C8B-B14F-4D97-AF65-F5344CB8AC3E}">
        <p14:creationId xmlns:p14="http://schemas.microsoft.com/office/powerpoint/2010/main" val="11759149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-side Corner of Rectangle 1">
            <a:extLst>
              <a:ext uri="{FF2B5EF4-FFF2-40B4-BE49-F238E27FC236}">
                <a16:creationId xmlns:a16="http://schemas.microsoft.com/office/drawing/2014/main" id="{3D57071C-6383-8E8F-F758-9CF123F71BDE}"/>
              </a:ext>
            </a:extLst>
          </p:cNvPr>
          <p:cNvSpPr/>
          <p:nvPr/>
        </p:nvSpPr>
        <p:spPr>
          <a:xfrm rot="10800000">
            <a:off x="342580" y="-2"/>
            <a:ext cx="8458520" cy="2957805"/>
          </a:xfrm>
          <a:prstGeom prst="round2SameRect">
            <a:avLst/>
          </a:prstGeom>
          <a:solidFill>
            <a:schemeClr val="bg1"/>
          </a:solidFill>
          <a:ln w="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Google Shape;126;p7">
            <a:extLst>
              <a:ext uri="{FF2B5EF4-FFF2-40B4-BE49-F238E27FC236}">
                <a16:creationId xmlns:a16="http://schemas.microsoft.com/office/drawing/2014/main" id="{31BD082E-B7D3-546B-8B3F-599EFCB14274}"/>
              </a:ext>
            </a:extLst>
          </p:cNvPr>
          <p:cNvSpPr txBox="1"/>
          <p:nvPr/>
        </p:nvSpPr>
        <p:spPr>
          <a:xfrm>
            <a:off x="534084" y="78675"/>
            <a:ext cx="7886700" cy="463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4000"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Exercise 19.5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A88F4A-4FB7-5CA2-8C94-EF059FCCD6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183" y="394201"/>
            <a:ext cx="6834499" cy="20983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EAD9E08-77BC-436F-45B9-5E9B2DF3CE30}"/>
              </a:ext>
            </a:extLst>
          </p:cNvPr>
          <p:cNvSpPr txBox="1"/>
          <p:nvPr/>
        </p:nvSpPr>
        <p:spPr>
          <a:xfrm>
            <a:off x="7155319" y="6055097"/>
            <a:ext cx="25309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3" action="ppaction://hlinksldjump"/>
              </a:rPr>
              <a:t>Back to table of contents</a:t>
            </a:r>
            <a:endParaRPr lang="en-IE" sz="1400" dirty="0"/>
          </a:p>
        </p:txBody>
      </p:sp>
    </p:spTree>
    <p:extLst>
      <p:ext uri="{BB962C8B-B14F-4D97-AF65-F5344CB8AC3E}">
        <p14:creationId xmlns:p14="http://schemas.microsoft.com/office/powerpoint/2010/main" val="10153535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-side Corner of Rectangle 1">
            <a:extLst>
              <a:ext uri="{FF2B5EF4-FFF2-40B4-BE49-F238E27FC236}">
                <a16:creationId xmlns:a16="http://schemas.microsoft.com/office/drawing/2014/main" id="{3D57071C-6383-8E8F-F758-9CF123F71BDE}"/>
              </a:ext>
            </a:extLst>
          </p:cNvPr>
          <p:cNvSpPr/>
          <p:nvPr/>
        </p:nvSpPr>
        <p:spPr>
          <a:xfrm rot="10800000">
            <a:off x="345231" y="-5"/>
            <a:ext cx="8455867" cy="5812975"/>
          </a:xfrm>
          <a:prstGeom prst="round2SameRect">
            <a:avLst/>
          </a:prstGeom>
          <a:solidFill>
            <a:schemeClr val="bg1"/>
          </a:solidFill>
          <a:ln w="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Google Shape;126;p7">
            <a:extLst>
              <a:ext uri="{FF2B5EF4-FFF2-40B4-BE49-F238E27FC236}">
                <a16:creationId xmlns:a16="http://schemas.microsoft.com/office/drawing/2014/main" id="{31BD082E-B7D3-546B-8B3F-599EFCB14274}"/>
              </a:ext>
            </a:extLst>
          </p:cNvPr>
          <p:cNvSpPr txBox="1"/>
          <p:nvPr/>
        </p:nvSpPr>
        <p:spPr>
          <a:xfrm>
            <a:off x="534084" y="78675"/>
            <a:ext cx="7886700" cy="463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4000"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Exercise 19.5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94324C-E7C7-74CB-60CB-508CADB1B7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502" y="388604"/>
            <a:ext cx="6543675" cy="48482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2A53802-25B3-BB3C-0ED4-B5F8295CAAEF}"/>
              </a:ext>
            </a:extLst>
          </p:cNvPr>
          <p:cNvSpPr txBox="1"/>
          <p:nvPr/>
        </p:nvSpPr>
        <p:spPr>
          <a:xfrm>
            <a:off x="7155319" y="6055097"/>
            <a:ext cx="25309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3" action="ppaction://hlinksldjump"/>
              </a:rPr>
              <a:t>Back to table of contents</a:t>
            </a:r>
            <a:endParaRPr lang="en-IE" sz="1400" dirty="0"/>
          </a:p>
        </p:txBody>
      </p:sp>
    </p:spTree>
    <p:extLst>
      <p:ext uri="{BB962C8B-B14F-4D97-AF65-F5344CB8AC3E}">
        <p14:creationId xmlns:p14="http://schemas.microsoft.com/office/powerpoint/2010/main" val="23739697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-side Corner of Rectangle 1">
            <a:extLst>
              <a:ext uri="{FF2B5EF4-FFF2-40B4-BE49-F238E27FC236}">
                <a16:creationId xmlns:a16="http://schemas.microsoft.com/office/drawing/2014/main" id="{3D57071C-6383-8E8F-F758-9CF123F71BDE}"/>
              </a:ext>
            </a:extLst>
          </p:cNvPr>
          <p:cNvSpPr/>
          <p:nvPr/>
        </p:nvSpPr>
        <p:spPr>
          <a:xfrm rot="10800000">
            <a:off x="342580" y="-3"/>
            <a:ext cx="8458520" cy="5411757"/>
          </a:xfrm>
          <a:prstGeom prst="round2SameRect">
            <a:avLst/>
          </a:prstGeom>
          <a:solidFill>
            <a:schemeClr val="bg1"/>
          </a:solidFill>
          <a:ln w="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Google Shape;126;p7">
            <a:extLst>
              <a:ext uri="{FF2B5EF4-FFF2-40B4-BE49-F238E27FC236}">
                <a16:creationId xmlns:a16="http://schemas.microsoft.com/office/drawing/2014/main" id="{31BD082E-B7D3-546B-8B3F-599EFCB14274}"/>
              </a:ext>
            </a:extLst>
          </p:cNvPr>
          <p:cNvSpPr txBox="1"/>
          <p:nvPr/>
        </p:nvSpPr>
        <p:spPr>
          <a:xfrm>
            <a:off x="534084" y="78675"/>
            <a:ext cx="7886700" cy="463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4000"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Exercise 19.5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30B91F-D956-E8E4-DA86-BC6751C328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682" y="390490"/>
            <a:ext cx="6496050" cy="44577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BF6C91F-9D60-73E1-39E1-2D3D01B403E2}"/>
              </a:ext>
            </a:extLst>
          </p:cNvPr>
          <p:cNvSpPr txBox="1"/>
          <p:nvPr/>
        </p:nvSpPr>
        <p:spPr>
          <a:xfrm>
            <a:off x="7155319" y="6055097"/>
            <a:ext cx="25309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3" action="ppaction://hlinksldjump"/>
              </a:rPr>
              <a:t>Back to table of contents</a:t>
            </a:r>
            <a:endParaRPr lang="en-IE" sz="1400" dirty="0"/>
          </a:p>
        </p:txBody>
      </p:sp>
    </p:spTree>
    <p:extLst>
      <p:ext uri="{BB962C8B-B14F-4D97-AF65-F5344CB8AC3E}">
        <p14:creationId xmlns:p14="http://schemas.microsoft.com/office/powerpoint/2010/main" val="2169841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-side Corner of Rectangle 1">
            <a:extLst>
              <a:ext uri="{FF2B5EF4-FFF2-40B4-BE49-F238E27FC236}">
                <a16:creationId xmlns:a16="http://schemas.microsoft.com/office/drawing/2014/main" id="{3D57071C-6383-8E8F-F758-9CF123F71BDE}"/>
              </a:ext>
            </a:extLst>
          </p:cNvPr>
          <p:cNvSpPr/>
          <p:nvPr/>
        </p:nvSpPr>
        <p:spPr>
          <a:xfrm rot="10800000">
            <a:off x="342580" y="-3"/>
            <a:ext cx="8458520" cy="3952242"/>
          </a:xfrm>
          <a:prstGeom prst="round2SameRect">
            <a:avLst/>
          </a:prstGeom>
          <a:solidFill>
            <a:schemeClr val="bg1"/>
          </a:solidFill>
          <a:ln w="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Google Shape;126;p7">
            <a:extLst>
              <a:ext uri="{FF2B5EF4-FFF2-40B4-BE49-F238E27FC236}">
                <a16:creationId xmlns:a16="http://schemas.microsoft.com/office/drawing/2014/main" id="{31BD082E-B7D3-546B-8B3F-599EFCB14274}"/>
              </a:ext>
            </a:extLst>
          </p:cNvPr>
          <p:cNvSpPr txBox="1"/>
          <p:nvPr/>
        </p:nvSpPr>
        <p:spPr>
          <a:xfrm>
            <a:off x="534084" y="78675"/>
            <a:ext cx="7886700" cy="463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4000"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Exercise 19.1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AEC752-3D4D-7827-076A-6543575EE8FB}"/>
              </a:ext>
            </a:extLst>
          </p:cNvPr>
          <p:cNvSpPr txBox="1"/>
          <p:nvPr/>
        </p:nvSpPr>
        <p:spPr>
          <a:xfrm>
            <a:off x="7155319" y="6055097"/>
            <a:ext cx="25309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2" action="ppaction://hlinksldjump"/>
              </a:rPr>
              <a:t>Back to table of contents</a:t>
            </a:r>
            <a:endParaRPr lang="en-IE" sz="1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68D45CF-AC83-4907-C3E4-347A20D036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084" y="429034"/>
            <a:ext cx="6916157" cy="3176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01693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-side Corner of Rectangle 1">
            <a:extLst>
              <a:ext uri="{FF2B5EF4-FFF2-40B4-BE49-F238E27FC236}">
                <a16:creationId xmlns:a16="http://schemas.microsoft.com/office/drawing/2014/main" id="{3D57071C-6383-8E8F-F758-9CF123F71BDE}"/>
              </a:ext>
            </a:extLst>
          </p:cNvPr>
          <p:cNvSpPr/>
          <p:nvPr/>
        </p:nvSpPr>
        <p:spPr>
          <a:xfrm rot="10800000">
            <a:off x="342580" y="-2"/>
            <a:ext cx="8458520" cy="2705880"/>
          </a:xfrm>
          <a:prstGeom prst="round2SameRect">
            <a:avLst/>
          </a:prstGeom>
          <a:solidFill>
            <a:schemeClr val="bg1"/>
          </a:solidFill>
          <a:ln w="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Google Shape;126;p7">
            <a:extLst>
              <a:ext uri="{FF2B5EF4-FFF2-40B4-BE49-F238E27FC236}">
                <a16:creationId xmlns:a16="http://schemas.microsoft.com/office/drawing/2014/main" id="{31BD082E-B7D3-546B-8B3F-599EFCB14274}"/>
              </a:ext>
            </a:extLst>
          </p:cNvPr>
          <p:cNvSpPr txBox="1"/>
          <p:nvPr/>
        </p:nvSpPr>
        <p:spPr>
          <a:xfrm>
            <a:off x="534084" y="78675"/>
            <a:ext cx="7886700" cy="463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4000"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Exercise 19.5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0E76D9-4FB3-179F-97CC-0D15D05B3D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932" y="394201"/>
            <a:ext cx="6488252" cy="20236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ACD6A31-653C-AAA7-3AF1-16C1D0439AA9}"/>
              </a:ext>
            </a:extLst>
          </p:cNvPr>
          <p:cNvSpPr txBox="1"/>
          <p:nvPr/>
        </p:nvSpPr>
        <p:spPr>
          <a:xfrm>
            <a:off x="7155319" y="6055097"/>
            <a:ext cx="25309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3" action="ppaction://hlinksldjump"/>
              </a:rPr>
              <a:t>Back to table of contents</a:t>
            </a:r>
            <a:endParaRPr lang="en-IE" sz="1400" dirty="0"/>
          </a:p>
        </p:txBody>
      </p:sp>
    </p:spTree>
    <p:extLst>
      <p:ext uri="{BB962C8B-B14F-4D97-AF65-F5344CB8AC3E}">
        <p14:creationId xmlns:p14="http://schemas.microsoft.com/office/powerpoint/2010/main" val="157186626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-side Corner of Rectangle 1">
            <a:extLst>
              <a:ext uri="{FF2B5EF4-FFF2-40B4-BE49-F238E27FC236}">
                <a16:creationId xmlns:a16="http://schemas.microsoft.com/office/drawing/2014/main" id="{3D57071C-6383-8E8F-F758-9CF123F71BDE}"/>
              </a:ext>
            </a:extLst>
          </p:cNvPr>
          <p:cNvSpPr/>
          <p:nvPr/>
        </p:nvSpPr>
        <p:spPr>
          <a:xfrm rot="10800000">
            <a:off x="342580" y="-3"/>
            <a:ext cx="8458520" cy="5589039"/>
          </a:xfrm>
          <a:prstGeom prst="round2SameRect">
            <a:avLst/>
          </a:prstGeom>
          <a:solidFill>
            <a:schemeClr val="bg1"/>
          </a:solidFill>
          <a:ln w="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Google Shape;126;p7">
            <a:extLst>
              <a:ext uri="{FF2B5EF4-FFF2-40B4-BE49-F238E27FC236}">
                <a16:creationId xmlns:a16="http://schemas.microsoft.com/office/drawing/2014/main" id="{31BD082E-B7D3-546B-8B3F-599EFCB14274}"/>
              </a:ext>
            </a:extLst>
          </p:cNvPr>
          <p:cNvSpPr txBox="1"/>
          <p:nvPr/>
        </p:nvSpPr>
        <p:spPr>
          <a:xfrm>
            <a:off x="534084" y="78675"/>
            <a:ext cx="7886700" cy="463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4000"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Exercise 19.5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DD9806-4DA9-1C0A-6A12-41E16BB697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845" y="388603"/>
            <a:ext cx="5530814" cy="482590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6609395-5027-FC23-700E-9FA06AD26241}"/>
              </a:ext>
            </a:extLst>
          </p:cNvPr>
          <p:cNvSpPr txBox="1"/>
          <p:nvPr/>
        </p:nvSpPr>
        <p:spPr>
          <a:xfrm>
            <a:off x="7155319" y="6055097"/>
            <a:ext cx="25309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3" action="ppaction://hlinksldjump"/>
              </a:rPr>
              <a:t>Back to table of contents</a:t>
            </a:r>
            <a:endParaRPr lang="en-IE" sz="1400" dirty="0"/>
          </a:p>
        </p:txBody>
      </p:sp>
    </p:spTree>
    <p:extLst>
      <p:ext uri="{BB962C8B-B14F-4D97-AF65-F5344CB8AC3E}">
        <p14:creationId xmlns:p14="http://schemas.microsoft.com/office/powerpoint/2010/main" val="228657522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-side Corner of Rectangle 1">
            <a:extLst>
              <a:ext uri="{FF2B5EF4-FFF2-40B4-BE49-F238E27FC236}">
                <a16:creationId xmlns:a16="http://schemas.microsoft.com/office/drawing/2014/main" id="{3D57071C-6383-8E8F-F758-9CF123F71BDE}"/>
              </a:ext>
            </a:extLst>
          </p:cNvPr>
          <p:cNvSpPr/>
          <p:nvPr/>
        </p:nvSpPr>
        <p:spPr>
          <a:xfrm rot="10800000">
            <a:off x="342580" y="-3"/>
            <a:ext cx="8458520" cy="3181741"/>
          </a:xfrm>
          <a:prstGeom prst="round2SameRect">
            <a:avLst/>
          </a:prstGeom>
          <a:solidFill>
            <a:schemeClr val="bg1"/>
          </a:solidFill>
          <a:ln w="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Google Shape;126;p7">
            <a:extLst>
              <a:ext uri="{FF2B5EF4-FFF2-40B4-BE49-F238E27FC236}">
                <a16:creationId xmlns:a16="http://schemas.microsoft.com/office/drawing/2014/main" id="{31BD082E-B7D3-546B-8B3F-599EFCB14274}"/>
              </a:ext>
            </a:extLst>
          </p:cNvPr>
          <p:cNvSpPr txBox="1"/>
          <p:nvPr/>
        </p:nvSpPr>
        <p:spPr>
          <a:xfrm>
            <a:off x="534084" y="78675"/>
            <a:ext cx="7886700" cy="463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4000"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Exercise 19.</a:t>
            </a:r>
            <a:r>
              <a:rPr lang="en-US" sz="2400" b="1" dirty="0">
                <a:solidFill>
                  <a:srgbClr val="44546A"/>
                </a:solidFill>
                <a:latin typeface="Calibri"/>
                <a:cs typeface="Calibri"/>
                <a:sym typeface="Calibri"/>
              </a:rPr>
              <a:t>5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A6C3EA-3884-B5E1-358E-BAFCED1BCB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502" y="395614"/>
            <a:ext cx="6272754" cy="253170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69B75F4-4074-6A5F-7390-634AA6357011}"/>
              </a:ext>
            </a:extLst>
          </p:cNvPr>
          <p:cNvSpPr txBox="1"/>
          <p:nvPr/>
        </p:nvSpPr>
        <p:spPr>
          <a:xfrm>
            <a:off x="7155319" y="6055097"/>
            <a:ext cx="25309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3" action="ppaction://hlinksldjump"/>
              </a:rPr>
              <a:t>Back to table of contents</a:t>
            </a:r>
            <a:endParaRPr lang="en-IE" sz="1400" dirty="0"/>
          </a:p>
        </p:txBody>
      </p:sp>
    </p:spTree>
    <p:extLst>
      <p:ext uri="{BB962C8B-B14F-4D97-AF65-F5344CB8AC3E}">
        <p14:creationId xmlns:p14="http://schemas.microsoft.com/office/powerpoint/2010/main" val="78763010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1C8A9-7825-E6B4-4A23-B12BA6B1B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03437"/>
            <a:ext cx="9144000" cy="1325563"/>
          </a:xfrm>
          <a:solidFill>
            <a:srgbClr val="6A4184"/>
          </a:solidFill>
        </p:spPr>
        <p:txBody>
          <a:bodyPr>
            <a:noAutofit/>
          </a:bodyPr>
          <a:lstStyle/>
          <a:p>
            <a:pPr algn="ctr"/>
            <a:r>
              <a:rPr lang="en-US" sz="6000" dirty="0"/>
              <a:t>Exercise 19.6</a:t>
            </a:r>
          </a:p>
        </p:txBody>
      </p:sp>
    </p:spTree>
    <p:extLst>
      <p:ext uri="{BB962C8B-B14F-4D97-AF65-F5344CB8AC3E}">
        <p14:creationId xmlns:p14="http://schemas.microsoft.com/office/powerpoint/2010/main" val="299020506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-side Corner of Rectangle 1">
            <a:extLst>
              <a:ext uri="{FF2B5EF4-FFF2-40B4-BE49-F238E27FC236}">
                <a16:creationId xmlns:a16="http://schemas.microsoft.com/office/drawing/2014/main" id="{3D57071C-6383-8E8F-F758-9CF123F71BDE}"/>
              </a:ext>
            </a:extLst>
          </p:cNvPr>
          <p:cNvSpPr/>
          <p:nvPr/>
        </p:nvSpPr>
        <p:spPr>
          <a:xfrm rot="10800000">
            <a:off x="342580" y="-3"/>
            <a:ext cx="8458520" cy="2780521"/>
          </a:xfrm>
          <a:prstGeom prst="round2SameRect">
            <a:avLst/>
          </a:prstGeom>
          <a:solidFill>
            <a:schemeClr val="bg1"/>
          </a:solidFill>
          <a:ln w="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Google Shape;126;p7">
            <a:extLst>
              <a:ext uri="{FF2B5EF4-FFF2-40B4-BE49-F238E27FC236}">
                <a16:creationId xmlns:a16="http://schemas.microsoft.com/office/drawing/2014/main" id="{31BD082E-B7D3-546B-8B3F-599EFCB14274}"/>
              </a:ext>
            </a:extLst>
          </p:cNvPr>
          <p:cNvSpPr txBox="1"/>
          <p:nvPr/>
        </p:nvSpPr>
        <p:spPr>
          <a:xfrm>
            <a:off x="534084" y="78675"/>
            <a:ext cx="7886700" cy="463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4000"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Exercise 19.</a:t>
            </a:r>
            <a:r>
              <a:rPr lang="en-US" sz="2400" b="1" dirty="0">
                <a:solidFill>
                  <a:srgbClr val="44546A"/>
                </a:solidFill>
                <a:latin typeface="Calibri"/>
                <a:cs typeface="Calibri"/>
                <a:sym typeface="Calibri"/>
              </a:rPr>
              <a:t>6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E46BFE-E54C-4324-CBF2-C44F69D144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3747"/>
          <a:stretch/>
        </p:blipFill>
        <p:spPr>
          <a:xfrm>
            <a:off x="551501" y="411619"/>
            <a:ext cx="6230999" cy="23689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7978770-6201-BFAC-70C0-646B57FB6D0E}"/>
              </a:ext>
            </a:extLst>
          </p:cNvPr>
          <p:cNvSpPr txBox="1"/>
          <p:nvPr/>
        </p:nvSpPr>
        <p:spPr>
          <a:xfrm>
            <a:off x="7155319" y="6055097"/>
            <a:ext cx="25309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3" action="ppaction://hlinksldjump"/>
              </a:rPr>
              <a:t>Back to table of contents</a:t>
            </a:r>
            <a:endParaRPr lang="en-IE" sz="1400" dirty="0"/>
          </a:p>
        </p:txBody>
      </p:sp>
    </p:spTree>
    <p:extLst>
      <p:ext uri="{BB962C8B-B14F-4D97-AF65-F5344CB8AC3E}">
        <p14:creationId xmlns:p14="http://schemas.microsoft.com/office/powerpoint/2010/main" val="62551254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-side Corner of Rectangle 1">
            <a:extLst>
              <a:ext uri="{FF2B5EF4-FFF2-40B4-BE49-F238E27FC236}">
                <a16:creationId xmlns:a16="http://schemas.microsoft.com/office/drawing/2014/main" id="{3D57071C-6383-8E8F-F758-9CF123F71BDE}"/>
              </a:ext>
            </a:extLst>
          </p:cNvPr>
          <p:cNvSpPr/>
          <p:nvPr/>
        </p:nvSpPr>
        <p:spPr>
          <a:xfrm rot="10800000">
            <a:off x="342580" y="-4"/>
            <a:ext cx="8458520" cy="3291843"/>
          </a:xfrm>
          <a:prstGeom prst="round2SameRect">
            <a:avLst/>
          </a:prstGeom>
          <a:solidFill>
            <a:schemeClr val="bg1"/>
          </a:solidFill>
          <a:ln w="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Google Shape;126;p7">
            <a:extLst>
              <a:ext uri="{FF2B5EF4-FFF2-40B4-BE49-F238E27FC236}">
                <a16:creationId xmlns:a16="http://schemas.microsoft.com/office/drawing/2014/main" id="{31BD082E-B7D3-546B-8B3F-599EFCB14274}"/>
              </a:ext>
            </a:extLst>
          </p:cNvPr>
          <p:cNvSpPr txBox="1"/>
          <p:nvPr/>
        </p:nvSpPr>
        <p:spPr>
          <a:xfrm>
            <a:off x="534084" y="78675"/>
            <a:ext cx="7886700" cy="463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4000"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Exercise 19.</a:t>
            </a:r>
            <a:r>
              <a:rPr lang="en-US" sz="2400" b="1" dirty="0">
                <a:solidFill>
                  <a:srgbClr val="44546A"/>
                </a:solidFill>
                <a:latin typeface="Calibri"/>
                <a:cs typeface="Calibri"/>
                <a:sym typeface="Calibri"/>
              </a:rPr>
              <a:t>6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E46BFE-E54C-4324-CBF2-C44F69D144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435" b="368"/>
          <a:stretch/>
        </p:blipFill>
        <p:spPr>
          <a:xfrm>
            <a:off x="551501" y="388145"/>
            <a:ext cx="6230999" cy="272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06833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-side Corner of Rectangle 1">
            <a:extLst>
              <a:ext uri="{FF2B5EF4-FFF2-40B4-BE49-F238E27FC236}">
                <a16:creationId xmlns:a16="http://schemas.microsoft.com/office/drawing/2014/main" id="{3D57071C-6383-8E8F-F758-9CF123F71BDE}"/>
              </a:ext>
            </a:extLst>
          </p:cNvPr>
          <p:cNvSpPr/>
          <p:nvPr/>
        </p:nvSpPr>
        <p:spPr>
          <a:xfrm rot="10800000">
            <a:off x="342580" y="-3"/>
            <a:ext cx="8458520" cy="4136573"/>
          </a:xfrm>
          <a:prstGeom prst="round2SameRect">
            <a:avLst/>
          </a:prstGeom>
          <a:solidFill>
            <a:schemeClr val="bg1"/>
          </a:solidFill>
          <a:ln w="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Google Shape;126;p7">
            <a:extLst>
              <a:ext uri="{FF2B5EF4-FFF2-40B4-BE49-F238E27FC236}">
                <a16:creationId xmlns:a16="http://schemas.microsoft.com/office/drawing/2014/main" id="{31BD082E-B7D3-546B-8B3F-599EFCB14274}"/>
              </a:ext>
            </a:extLst>
          </p:cNvPr>
          <p:cNvSpPr txBox="1"/>
          <p:nvPr/>
        </p:nvSpPr>
        <p:spPr>
          <a:xfrm>
            <a:off x="534084" y="78675"/>
            <a:ext cx="7886700" cy="463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4000"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Exercise 19.</a:t>
            </a:r>
            <a:r>
              <a:rPr lang="en-US" sz="2400" b="1" dirty="0">
                <a:solidFill>
                  <a:srgbClr val="44546A"/>
                </a:solidFill>
                <a:latin typeface="Calibri"/>
                <a:cs typeface="Calibri"/>
                <a:sym typeface="Calibri"/>
              </a:rPr>
              <a:t>6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968C5E-0937-2DAA-641D-1A05B85029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514" y="410660"/>
            <a:ext cx="6365908" cy="3511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75337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-side Corner of Rectangle 1">
            <a:extLst>
              <a:ext uri="{FF2B5EF4-FFF2-40B4-BE49-F238E27FC236}">
                <a16:creationId xmlns:a16="http://schemas.microsoft.com/office/drawing/2014/main" id="{3D57071C-6383-8E8F-F758-9CF123F71BDE}"/>
              </a:ext>
            </a:extLst>
          </p:cNvPr>
          <p:cNvSpPr/>
          <p:nvPr/>
        </p:nvSpPr>
        <p:spPr>
          <a:xfrm rot="10800000">
            <a:off x="342580" y="-3"/>
            <a:ext cx="8458520" cy="2960916"/>
          </a:xfrm>
          <a:prstGeom prst="round2SameRect">
            <a:avLst/>
          </a:prstGeom>
          <a:solidFill>
            <a:schemeClr val="bg1"/>
          </a:solidFill>
          <a:ln w="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Google Shape;126;p7">
            <a:extLst>
              <a:ext uri="{FF2B5EF4-FFF2-40B4-BE49-F238E27FC236}">
                <a16:creationId xmlns:a16="http://schemas.microsoft.com/office/drawing/2014/main" id="{31BD082E-B7D3-546B-8B3F-599EFCB14274}"/>
              </a:ext>
            </a:extLst>
          </p:cNvPr>
          <p:cNvSpPr txBox="1"/>
          <p:nvPr/>
        </p:nvSpPr>
        <p:spPr>
          <a:xfrm>
            <a:off x="534084" y="78675"/>
            <a:ext cx="7886700" cy="463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4000"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Exercise 19.</a:t>
            </a:r>
            <a:r>
              <a:rPr lang="en-US" sz="2400" b="1" dirty="0">
                <a:solidFill>
                  <a:srgbClr val="44546A"/>
                </a:solidFill>
                <a:latin typeface="Calibri"/>
                <a:cs typeface="Calibri"/>
                <a:sym typeface="Calibri"/>
              </a:rPr>
              <a:t>6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2FAB4D-115A-26D3-149F-BA88FA0A69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12" y="394202"/>
            <a:ext cx="6957986" cy="2294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38324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-side Corner of Rectangle 1">
            <a:extLst>
              <a:ext uri="{FF2B5EF4-FFF2-40B4-BE49-F238E27FC236}">
                <a16:creationId xmlns:a16="http://schemas.microsoft.com/office/drawing/2014/main" id="{3D57071C-6383-8E8F-F758-9CF123F71BDE}"/>
              </a:ext>
            </a:extLst>
          </p:cNvPr>
          <p:cNvSpPr/>
          <p:nvPr/>
        </p:nvSpPr>
        <p:spPr>
          <a:xfrm rot="10800000">
            <a:off x="342580" y="-1"/>
            <a:ext cx="8458520" cy="5259978"/>
          </a:xfrm>
          <a:prstGeom prst="round2SameRect">
            <a:avLst/>
          </a:prstGeom>
          <a:solidFill>
            <a:schemeClr val="bg1"/>
          </a:solidFill>
          <a:ln w="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Google Shape;126;p7">
            <a:extLst>
              <a:ext uri="{FF2B5EF4-FFF2-40B4-BE49-F238E27FC236}">
                <a16:creationId xmlns:a16="http://schemas.microsoft.com/office/drawing/2014/main" id="{31BD082E-B7D3-546B-8B3F-599EFCB14274}"/>
              </a:ext>
            </a:extLst>
          </p:cNvPr>
          <p:cNvSpPr txBox="1"/>
          <p:nvPr/>
        </p:nvSpPr>
        <p:spPr>
          <a:xfrm>
            <a:off x="534084" y="78675"/>
            <a:ext cx="7886700" cy="463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4000"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Exercise 19.</a:t>
            </a:r>
            <a:r>
              <a:rPr lang="en-US" sz="2400" b="1" dirty="0">
                <a:solidFill>
                  <a:srgbClr val="44546A"/>
                </a:solidFill>
                <a:latin typeface="Calibri"/>
                <a:cs typeface="Calibri"/>
                <a:sym typeface="Calibri"/>
              </a:rPr>
              <a:t>6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D8F1FA-27FE-8C0B-A728-4131F6E3C5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344" y="399175"/>
            <a:ext cx="6277263" cy="44787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C5FAA07-512A-7851-C75A-B4476FABFF4F}"/>
              </a:ext>
            </a:extLst>
          </p:cNvPr>
          <p:cNvSpPr txBox="1"/>
          <p:nvPr/>
        </p:nvSpPr>
        <p:spPr>
          <a:xfrm>
            <a:off x="7155319" y="6055097"/>
            <a:ext cx="25309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3" action="ppaction://hlinksldjump"/>
              </a:rPr>
              <a:t>Back to table of contents</a:t>
            </a:r>
            <a:endParaRPr lang="en-IE" sz="1400" dirty="0"/>
          </a:p>
        </p:txBody>
      </p:sp>
    </p:spTree>
    <p:extLst>
      <p:ext uri="{BB962C8B-B14F-4D97-AF65-F5344CB8AC3E}">
        <p14:creationId xmlns:p14="http://schemas.microsoft.com/office/powerpoint/2010/main" val="77812953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1C8A9-7825-E6B4-4A23-B12BA6B1B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03437"/>
            <a:ext cx="9144000" cy="1325563"/>
          </a:xfrm>
          <a:solidFill>
            <a:srgbClr val="6A4184"/>
          </a:solidFill>
        </p:spPr>
        <p:txBody>
          <a:bodyPr>
            <a:noAutofit/>
          </a:bodyPr>
          <a:lstStyle/>
          <a:p>
            <a:pPr algn="ctr"/>
            <a:r>
              <a:rPr lang="en-US" sz="6000" dirty="0"/>
              <a:t>Exercise 19.7</a:t>
            </a:r>
          </a:p>
        </p:txBody>
      </p:sp>
    </p:spTree>
    <p:extLst>
      <p:ext uri="{BB962C8B-B14F-4D97-AF65-F5344CB8AC3E}">
        <p14:creationId xmlns:p14="http://schemas.microsoft.com/office/powerpoint/2010/main" val="106238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-side Corner of Rectangle 1">
            <a:extLst>
              <a:ext uri="{FF2B5EF4-FFF2-40B4-BE49-F238E27FC236}">
                <a16:creationId xmlns:a16="http://schemas.microsoft.com/office/drawing/2014/main" id="{3D57071C-6383-8E8F-F758-9CF123F71BDE}"/>
              </a:ext>
            </a:extLst>
          </p:cNvPr>
          <p:cNvSpPr/>
          <p:nvPr/>
        </p:nvSpPr>
        <p:spPr>
          <a:xfrm rot="10800000">
            <a:off x="342580" y="-2"/>
            <a:ext cx="8458520" cy="2220687"/>
          </a:xfrm>
          <a:prstGeom prst="round2SameRect">
            <a:avLst/>
          </a:prstGeom>
          <a:solidFill>
            <a:schemeClr val="bg1"/>
          </a:solidFill>
          <a:ln w="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Google Shape;126;p7">
            <a:extLst>
              <a:ext uri="{FF2B5EF4-FFF2-40B4-BE49-F238E27FC236}">
                <a16:creationId xmlns:a16="http://schemas.microsoft.com/office/drawing/2014/main" id="{31BD082E-B7D3-546B-8B3F-599EFCB14274}"/>
              </a:ext>
            </a:extLst>
          </p:cNvPr>
          <p:cNvSpPr txBox="1"/>
          <p:nvPr/>
        </p:nvSpPr>
        <p:spPr>
          <a:xfrm>
            <a:off x="534084" y="78675"/>
            <a:ext cx="7886700" cy="463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4000"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Exercise 19.1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61F27A-DB40-3423-9C0A-FD8FC0369E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51"/>
          <a:stretch/>
        </p:blipFill>
        <p:spPr>
          <a:xfrm>
            <a:off x="541172" y="410934"/>
            <a:ext cx="7471276" cy="15844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5AEC752-3D4D-7827-076A-6543575EE8FB}"/>
              </a:ext>
            </a:extLst>
          </p:cNvPr>
          <p:cNvSpPr txBox="1"/>
          <p:nvPr/>
        </p:nvSpPr>
        <p:spPr>
          <a:xfrm>
            <a:off x="7155319" y="6055097"/>
            <a:ext cx="25309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3" action="ppaction://hlinksldjump"/>
              </a:rPr>
              <a:t>Back to table of contents</a:t>
            </a:r>
            <a:endParaRPr lang="en-IE" sz="1400" dirty="0"/>
          </a:p>
        </p:txBody>
      </p:sp>
    </p:spTree>
    <p:extLst>
      <p:ext uri="{BB962C8B-B14F-4D97-AF65-F5344CB8AC3E}">
        <p14:creationId xmlns:p14="http://schemas.microsoft.com/office/powerpoint/2010/main" val="29459937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-side Corner of Rectangle 1">
            <a:extLst>
              <a:ext uri="{FF2B5EF4-FFF2-40B4-BE49-F238E27FC236}">
                <a16:creationId xmlns:a16="http://schemas.microsoft.com/office/drawing/2014/main" id="{3D57071C-6383-8E8F-F758-9CF123F71BDE}"/>
              </a:ext>
            </a:extLst>
          </p:cNvPr>
          <p:cNvSpPr/>
          <p:nvPr/>
        </p:nvSpPr>
        <p:spPr>
          <a:xfrm rot="10800000">
            <a:off x="342580" y="-1"/>
            <a:ext cx="8458520" cy="2360646"/>
          </a:xfrm>
          <a:prstGeom prst="round2SameRect">
            <a:avLst/>
          </a:prstGeom>
          <a:solidFill>
            <a:schemeClr val="bg1"/>
          </a:solidFill>
          <a:ln w="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Google Shape;126;p7">
            <a:extLst>
              <a:ext uri="{FF2B5EF4-FFF2-40B4-BE49-F238E27FC236}">
                <a16:creationId xmlns:a16="http://schemas.microsoft.com/office/drawing/2014/main" id="{31BD082E-B7D3-546B-8B3F-599EFCB14274}"/>
              </a:ext>
            </a:extLst>
          </p:cNvPr>
          <p:cNvSpPr txBox="1"/>
          <p:nvPr/>
        </p:nvSpPr>
        <p:spPr>
          <a:xfrm>
            <a:off x="534084" y="78675"/>
            <a:ext cx="7886700" cy="463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4000"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Exercise 19.7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85B754-F2C7-219B-6FA9-DEF7F28D8A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823" y="401666"/>
            <a:ext cx="7284969" cy="15200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AC8A640-FDDA-F879-02C2-8288D1FC431C}"/>
              </a:ext>
            </a:extLst>
          </p:cNvPr>
          <p:cNvSpPr txBox="1"/>
          <p:nvPr/>
        </p:nvSpPr>
        <p:spPr>
          <a:xfrm>
            <a:off x="7155319" y="6055097"/>
            <a:ext cx="25309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3" action="ppaction://hlinksldjump"/>
              </a:rPr>
              <a:t>Back to table of contents</a:t>
            </a:r>
            <a:endParaRPr lang="en-IE" sz="1400" dirty="0"/>
          </a:p>
        </p:txBody>
      </p:sp>
    </p:spTree>
    <p:extLst>
      <p:ext uri="{BB962C8B-B14F-4D97-AF65-F5344CB8AC3E}">
        <p14:creationId xmlns:p14="http://schemas.microsoft.com/office/powerpoint/2010/main" val="223747973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-side Corner of Rectangle 1">
            <a:extLst>
              <a:ext uri="{FF2B5EF4-FFF2-40B4-BE49-F238E27FC236}">
                <a16:creationId xmlns:a16="http://schemas.microsoft.com/office/drawing/2014/main" id="{3D57071C-6383-8E8F-F758-9CF123F71BDE}"/>
              </a:ext>
            </a:extLst>
          </p:cNvPr>
          <p:cNvSpPr/>
          <p:nvPr/>
        </p:nvSpPr>
        <p:spPr>
          <a:xfrm rot="10800000">
            <a:off x="342580" y="-1"/>
            <a:ext cx="8458520" cy="2612572"/>
          </a:xfrm>
          <a:prstGeom prst="round2SameRect">
            <a:avLst/>
          </a:prstGeom>
          <a:solidFill>
            <a:schemeClr val="bg1"/>
          </a:solidFill>
          <a:ln w="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Google Shape;126;p7">
            <a:extLst>
              <a:ext uri="{FF2B5EF4-FFF2-40B4-BE49-F238E27FC236}">
                <a16:creationId xmlns:a16="http://schemas.microsoft.com/office/drawing/2014/main" id="{31BD082E-B7D3-546B-8B3F-599EFCB14274}"/>
              </a:ext>
            </a:extLst>
          </p:cNvPr>
          <p:cNvSpPr txBox="1"/>
          <p:nvPr/>
        </p:nvSpPr>
        <p:spPr>
          <a:xfrm>
            <a:off x="534084" y="78675"/>
            <a:ext cx="7886700" cy="463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4000"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Exercise 19.7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9B40FC-C0CC-E754-1A80-9F92B1665E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903" y="394724"/>
            <a:ext cx="6781116" cy="195723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39DBFCA-C9BE-2424-55D3-1EFF2B8E019F}"/>
              </a:ext>
            </a:extLst>
          </p:cNvPr>
          <p:cNvSpPr txBox="1"/>
          <p:nvPr/>
        </p:nvSpPr>
        <p:spPr>
          <a:xfrm>
            <a:off x="7155319" y="6055097"/>
            <a:ext cx="25309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3" action="ppaction://hlinksldjump"/>
              </a:rPr>
              <a:t>Back to table of contents</a:t>
            </a:r>
            <a:endParaRPr lang="en-IE" sz="1400" dirty="0"/>
          </a:p>
        </p:txBody>
      </p:sp>
    </p:spTree>
    <p:extLst>
      <p:ext uri="{BB962C8B-B14F-4D97-AF65-F5344CB8AC3E}">
        <p14:creationId xmlns:p14="http://schemas.microsoft.com/office/powerpoint/2010/main" val="73415759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-side Corner of Rectangle 1">
            <a:extLst>
              <a:ext uri="{FF2B5EF4-FFF2-40B4-BE49-F238E27FC236}">
                <a16:creationId xmlns:a16="http://schemas.microsoft.com/office/drawing/2014/main" id="{3D57071C-6383-8E8F-F758-9CF123F71BDE}"/>
              </a:ext>
            </a:extLst>
          </p:cNvPr>
          <p:cNvSpPr/>
          <p:nvPr/>
        </p:nvSpPr>
        <p:spPr>
          <a:xfrm rot="10800000">
            <a:off x="342580" y="-1"/>
            <a:ext cx="8458520" cy="1931438"/>
          </a:xfrm>
          <a:prstGeom prst="round2SameRect">
            <a:avLst/>
          </a:prstGeom>
          <a:solidFill>
            <a:schemeClr val="bg1"/>
          </a:solidFill>
          <a:ln w="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Google Shape;126;p7">
            <a:extLst>
              <a:ext uri="{FF2B5EF4-FFF2-40B4-BE49-F238E27FC236}">
                <a16:creationId xmlns:a16="http://schemas.microsoft.com/office/drawing/2014/main" id="{31BD082E-B7D3-546B-8B3F-599EFCB14274}"/>
              </a:ext>
            </a:extLst>
          </p:cNvPr>
          <p:cNvSpPr txBox="1"/>
          <p:nvPr/>
        </p:nvSpPr>
        <p:spPr>
          <a:xfrm>
            <a:off x="534084" y="78675"/>
            <a:ext cx="7886700" cy="463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4000"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Exercise 19.7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A5A01A-99FC-8947-F2F3-9098235FA5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64" y="411618"/>
            <a:ext cx="6630402" cy="12025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3D26D28-7D9C-1B34-3B13-69CAFA0BF082}"/>
              </a:ext>
            </a:extLst>
          </p:cNvPr>
          <p:cNvSpPr txBox="1"/>
          <p:nvPr/>
        </p:nvSpPr>
        <p:spPr>
          <a:xfrm>
            <a:off x="7155319" y="6055097"/>
            <a:ext cx="25309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3" action="ppaction://hlinksldjump"/>
              </a:rPr>
              <a:t>Back to table of contents</a:t>
            </a:r>
            <a:endParaRPr lang="en-IE" sz="1400" dirty="0"/>
          </a:p>
        </p:txBody>
      </p:sp>
    </p:spTree>
    <p:extLst>
      <p:ext uri="{BB962C8B-B14F-4D97-AF65-F5344CB8AC3E}">
        <p14:creationId xmlns:p14="http://schemas.microsoft.com/office/powerpoint/2010/main" val="276103609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-side Corner of Rectangle 1">
            <a:extLst>
              <a:ext uri="{FF2B5EF4-FFF2-40B4-BE49-F238E27FC236}">
                <a16:creationId xmlns:a16="http://schemas.microsoft.com/office/drawing/2014/main" id="{3D57071C-6383-8E8F-F758-9CF123F71BDE}"/>
              </a:ext>
            </a:extLst>
          </p:cNvPr>
          <p:cNvSpPr/>
          <p:nvPr/>
        </p:nvSpPr>
        <p:spPr>
          <a:xfrm rot="10800000">
            <a:off x="342580" y="-1"/>
            <a:ext cx="8458520" cy="2299064"/>
          </a:xfrm>
          <a:prstGeom prst="round2SameRect">
            <a:avLst/>
          </a:prstGeom>
          <a:solidFill>
            <a:schemeClr val="bg1"/>
          </a:solidFill>
          <a:ln w="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Google Shape;126;p7">
            <a:extLst>
              <a:ext uri="{FF2B5EF4-FFF2-40B4-BE49-F238E27FC236}">
                <a16:creationId xmlns:a16="http://schemas.microsoft.com/office/drawing/2014/main" id="{31BD082E-B7D3-546B-8B3F-599EFCB14274}"/>
              </a:ext>
            </a:extLst>
          </p:cNvPr>
          <p:cNvSpPr txBox="1"/>
          <p:nvPr/>
        </p:nvSpPr>
        <p:spPr>
          <a:xfrm>
            <a:off x="534084" y="78675"/>
            <a:ext cx="7886700" cy="463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4000"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Exercise 19.7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98A5F3-5949-24B1-18CB-BB42941C79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478" y="419703"/>
            <a:ext cx="6687808" cy="17087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6A4E4B3-7ED8-6C32-955D-3BF1692A202C}"/>
              </a:ext>
            </a:extLst>
          </p:cNvPr>
          <p:cNvSpPr txBox="1"/>
          <p:nvPr/>
        </p:nvSpPr>
        <p:spPr>
          <a:xfrm>
            <a:off x="7155319" y="6055097"/>
            <a:ext cx="25309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3" action="ppaction://hlinksldjump"/>
              </a:rPr>
              <a:t>Back to table of contents</a:t>
            </a:r>
            <a:endParaRPr lang="en-IE" sz="1400" dirty="0"/>
          </a:p>
        </p:txBody>
      </p:sp>
    </p:spTree>
    <p:extLst>
      <p:ext uri="{BB962C8B-B14F-4D97-AF65-F5344CB8AC3E}">
        <p14:creationId xmlns:p14="http://schemas.microsoft.com/office/powerpoint/2010/main" val="288627203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-side Corner of Rectangle 1">
            <a:extLst>
              <a:ext uri="{FF2B5EF4-FFF2-40B4-BE49-F238E27FC236}">
                <a16:creationId xmlns:a16="http://schemas.microsoft.com/office/drawing/2014/main" id="{3D57071C-6383-8E8F-F758-9CF123F71BDE}"/>
              </a:ext>
            </a:extLst>
          </p:cNvPr>
          <p:cNvSpPr/>
          <p:nvPr/>
        </p:nvSpPr>
        <p:spPr>
          <a:xfrm rot="10800000">
            <a:off x="342580" y="-2"/>
            <a:ext cx="8458520" cy="3359022"/>
          </a:xfrm>
          <a:prstGeom prst="round2SameRect">
            <a:avLst/>
          </a:prstGeom>
          <a:solidFill>
            <a:schemeClr val="bg1"/>
          </a:solidFill>
          <a:ln w="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Google Shape;126;p7">
            <a:extLst>
              <a:ext uri="{FF2B5EF4-FFF2-40B4-BE49-F238E27FC236}">
                <a16:creationId xmlns:a16="http://schemas.microsoft.com/office/drawing/2014/main" id="{31BD082E-B7D3-546B-8B3F-599EFCB14274}"/>
              </a:ext>
            </a:extLst>
          </p:cNvPr>
          <p:cNvSpPr txBox="1"/>
          <p:nvPr/>
        </p:nvSpPr>
        <p:spPr>
          <a:xfrm>
            <a:off x="534084" y="78675"/>
            <a:ext cx="7886700" cy="463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4000"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Exercise 19.7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AB1B85-3AC7-FB24-A809-97F77F5FBC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289" y="409130"/>
            <a:ext cx="6552724" cy="27327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934B948-88C7-1D3B-E392-3DD2BE7EB8CA}"/>
              </a:ext>
            </a:extLst>
          </p:cNvPr>
          <p:cNvSpPr txBox="1"/>
          <p:nvPr/>
        </p:nvSpPr>
        <p:spPr>
          <a:xfrm>
            <a:off x="7155319" y="6055097"/>
            <a:ext cx="25309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3" action="ppaction://hlinksldjump"/>
              </a:rPr>
              <a:t>Back to table of contents</a:t>
            </a:r>
            <a:endParaRPr lang="en-IE" sz="1400" dirty="0"/>
          </a:p>
        </p:txBody>
      </p:sp>
    </p:spTree>
    <p:extLst>
      <p:ext uri="{BB962C8B-B14F-4D97-AF65-F5344CB8AC3E}">
        <p14:creationId xmlns:p14="http://schemas.microsoft.com/office/powerpoint/2010/main" val="121338411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1C8A9-7825-E6B4-4A23-B12BA6B1B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03437"/>
            <a:ext cx="9144000" cy="1325563"/>
          </a:xfrm>
          <a:solidFill>
            <a:srgbClr val="6A4184"/>
          </a:solidFill>
        </p:spPr>
        <p:txBody>
          <a:bodyPr>
            <a:noAutofit/>
          </a:bodyPr>
          <a:lstStyle/>
          <a:p>
            <a:pPr algn="ctr"/>
            <a:r>
              <a:rPr lang="en-US" sz="6000" dirty="0"/>
              <a:t>Revision Exercises</a:t>
            </a:r>
          </a:p>
        </p:txBody>
      </p:sp>
    </p:spTree>
    <p:extLst>
      <p:ext uri="{BB962C8B-B14F-4D97-AF65-F5344CB8AC3E}">
        <p14:creationId xmlns:p14="http://schemas.microsoft.com/office/powerpoint/2010/main" val="294130267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-side Corner of Rectangle 1">
            <a:extLst>
              <a:ext uri="{FF2B5EF4-FFF2-40B4-BE49-F238E27FC236}">
                <a16:creationId xmlns:a16="http://schemas.microsoft.com/office/drawing/2014/main" id="{3D57071C-6383-8E8F-F758-9CF123F71BDE}"/>
              </a:ext>
            </a:extLst>
          </p:cNvPr>
          <p:cNvSpPr/>
          <p:nvPr/>
        </p:nvSpPr>
        <p:spPr>
          <a:xfrm rot="10800000">
            <a:off x="342580" y="-2"/>
            <a:ext cx="8458520" cy="3631476"/>
          </a:xfrm>
          <a:prstGeom prst="round2SameRect">
            <a:avLst/>
          </a:prstGeom>
          <a:solidFill>
            <a:schemeClr val="bg1"/>
          </a:solidFill>
          <a:ln w="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Google Shape;126;p7">
            <a:extLst>
              <a:ext uri="{FF2B5EF4-FFF2-40B4-BE49-F238E27FC236}">
                <a16:creationId xmlns:a16="http://schemas.microsoft.com/office/drawing/2014/main" id="{31BD082E-B7D3-546B-8B3F-599EFCB14274}"/>
              </a:ext>
            </a:extLst>
          </p:cNvPr>
          <p:cNvSpPr txBox="1"/>
          <p:nvPr/>
        </p:nvSpPr>
        <p:spPr>
          <a:xfrm>
            <a:off x="534084" y="78675"/>
            <a:ext cx="7886700" cy="463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4000"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Revision Exercises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E1D242-29B0-E8CC-603C-F0EFCEC1F3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344"/>
          <a:stretch/>
        </p:blipFill>
        <p:spPr>
          <a:xfrm>
            <a:off x="1528927" y="495042"/>
            <a:ext cx="6085826" cy="2966094"/>
          </a:xfrm>
          <a:prstGeom prst="rect">
            <a:avLst/>
          </a:prstGeom>
          <a:ln w="38100">
            <a:solidFill>
              <a:srgbClr val="60509E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F5AA61E-E246-764A-E2ED-40FC8C53A7C0}"/>
              </a:ext>
            </a:extLst>
          </p:cNvPr>
          <p:cNvSpPr txBox="1"/>
          <p:nvPr/>
        </p:nvSpPr>
        <p:spPr>
          <a:xfrm>
            <a:off x="7155319" y="6055097"/>
            <a:ext cx="25309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3" action="ppaction://hlinksldjump"/>
              </a:rPr>
              <a:t>Back to table of contents</a:t>
            </a:r>
            <a:endParaRPr lang="en-IE" sz="1400" dirty="0"/>
          </a:p>
        </p:txBody>
      </p:sp>
    </p:spTree>
    <p:extLst>
      <p:ext uri="{BB962C8B-B14F-4D97-AF65-F5344CB8AC3E}">
        <p14:creationId xmlns:p14="http://schemas.microsoft.com/office/powerpoint/2010/main" val="176598919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-side Corner of Rectangle 1">
            <a:extLst>
              <a:ext uri="{FF2B5EF4-FFF2-40B4-BE49-F238E27FC236}">
                <a16:creationId xmlns:a16="http://schemas.microsoft.com/office/drawing/2014/main" id="{3D57071C-6383-8E8F-F758-9CF123F71BDE}"/>
              </a:ext>
            </a:extLst>
          </p:cNvPr>
          <p:cNvSpPr/>
          <p:nvPr/>
        </p:nvSpPr>
        <p:spPr>
          <a:xfrm rot="10800000">
            <a:off x="342580" y="-4"/>
            <a:ext cx="8458520" cy="3596644"/>
          </a:xfrm>
          <a:prstGeom prst="round2SameRect">
            <a:avLst/>
          </a:prstGeom>
          <a:solidFill>
            <a:schemeClr val="bg1"/>
          </a:solidFill>
          <a:ln w="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Google Shape;126;p7">
            <a:extLst>
              <a:ext uri="{FF2B5EF4-FFF2-40B4-BE49-F238E27FC236}">
                <a16:creationId xmlns:a16="http://schemas.microsoft.com/office/drawing/2014/main" id="{31BD082E-B7D3-546B-8B3F-599EFCB14274}"/>
              </a:ext>
            </a:extLst>
          </p:cNvPr>
          <p:cNvSpPr txBox="1"/>
          <p:nvPr/>
        </p:nvSpPr>
        <p:spPr>
          <a:xfrm>
            <a:off x="534084" y="78675"/>
            <a:ext cx="7886700" cy="463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4000"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Revision Exercises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ED2566-7757-738F-8A92-E913BB2DD8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3533" y="507718"/>
            <a:ext cx="5096613" cy="2958595"/>
          </a:xfrm>
          <a:prstGeom prst="rect">
            <a:avLst/>
          </a:prstGeom>
          <a:ln w="38100">
            <a:solidFill>
              <a:srgbClr val="60509E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1750BCD-827E-E6EA-019A-E4E18E38DD0C}"/>
              </a:ext>
            </a:extLst>
          </p:cNvPr>
          <p:cNvSpPr txBox="1"/>
          <p:nvPr/>
        </p:nvSpPr>
        <p:spPr>
          <a:xfrm>
            <a:off x="7155319" y="6055097"/>
            <a:ext cx="25309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3" action="ppaction://hlinksldjump"/>
              </a:rPr>
              <a:t>Back to table of contents</a:t>
            </a:r>
            <a:endParaRPr lang="en-IE" sz="1400" dirty="0"/>
          </a:p>
        </p:txBody>
      </p:sp>
    </p:spTree>
    <p:extLst>
      <p:ext uri="{BB962C8B-B14F-4D97-AF65-F5344CB8AC3E}">
        <p14:creationId xmlns:p14="http://schemas.microsoft.com/office/powerpoint/2010/main" val="191299297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-side Corner of Rectangle 1">
            <a:extLst>
              <a:ext uri="{FF2B5EF4-FFF2-40B4-BE49-F238E27FC236}">
                <a16:creationId xmlns:a16="http://schemas.microsoft.com/office/drawing/2014/main" id="{3D57071C-6383-8E8F-F758-9CF123F71BDE}"/>
              </a:ext>
            </a:extLst>
          </p:cNvPr>
          <p:cNvSpPr/>
          <p:nvPr/>
        </p:nvSpPr>
        <p:spPr>
          <a:xfrm rot="10800000">
            <a:off x="342580" y="-1"/>
            <a:ext cx="8458520" cy="2612572"/>
          </a:xfrm>
          <a:prstGeom prst="round2SameRect">
            <a:avLst/>
          </a:prstGeom>
          <a:solidFill>
            <a:schemeClr val="bg1"/>
          </a:solidFill>
          <a:ln w="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Google Shape;126;p7">
            <a:extLst>
              <a:ext uri="{FF2B5EF4-FFF2-40B4-BE49-F238E27FC236}">
                <a16:creationId xmlns:a16="http://schemas.microsoft.com/office/drawing/2014/main" id="{31BD082E-B7D3-546B-8B3F-599EFCB14274}"/>
              </a:ext>
            </a:extLst>
          </p:cNvPr>
          <p:cNvSpPr txBox="1"/>
          <p:nvPr/>
        </p:nvSpPr>
        <p:spPr>
          <a:xfrm>
            <a:off x="534084" y="78675"/>
            <a:ext cx="7886700" cy="463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4000"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Revision Exercises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5AA9C1-BCF3-FC19-D77B-17E2AA033F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5574" y="620928"/>
            <a:ext cx="6532851" cy="1600641"/>
          </a:xfrm>
          <a:prstGeom prst="rect">
            <a:avLst/>
          </a:prstGeom>
          <a:ln w="38100">
            <a:solidFill>
              <a:srgbClr val="60509E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0B2B9EC-91B8-8616-A03E-7705617E717B}"/>
              </a:ext>
            </a:extLst>
          </p:cNvPr>
          <p:cNvSpPr txBox="1"/>
          <p:nvPr/>
        </p:nvSpPr>
        <p:spPr>
          <a:xfrm>
            <a:off x="7155319" y="6055097"/>
            <a:ext cx="25309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3" action="ppaction://hlinksldjump"/>
              </a:rPr>
              <a:t>Back to table of contents</a:t>
            </a:r>
            <a:endParaRPr lang="en-IE" sz="1400" dirty="0"/>
          </a:p>
        </p:txBody>
      </p:sp>
    </p:spTree>
    <p:extLst>
      <p:ext uri="{BB962C8B-B14F-4D97-AF65-F5344CB8AC3E}">
        <p14:creationId xmlns:p14="http://schemas.microsoft.com/office/powerpoint/2010/main" val="269965484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-side Corner of Rectangle 1">
            <a:extLst>
              <a:ext uri="{FF2B5EF4-FFF2-40B4-BE49-F238E27FC236}">
                <a16:creationId xmlns:a16="http://schemas.microsoft.com/office/drawing/2014/main" id="{3D57071C-6383-8E8F-F758-9CF123F71BDE}"/>
              </a:ext>
            </a:extLst>
          </p:cNvPr>
          <p:cNvSpPr/>
          <p:nvPr/>
        </p:nvSpPr>
        <p:spPr>
          <a:xfrm rot="10800000">
            <a:off x="342580" y="-2"/>
            <a:ext cx="8458520" cy="3429002"/>
          </a:xfrm>
          <a:prstGeom prst="round2SameRect">
            <a:avLst/>
          </a:prstGeom>
          <a:solidFill>
            <a:schemeClr val="bg1"/>
          </a:solidFill>
          <a:ln w="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46C540-ADE3-6455-446E-F229F288D9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8840" y="495126"/>
            <a:ext cx="5597187" cy="2794520"/>
          </a:xfrm>
          <a:prstGeom prst="rect">
            <a:avLst/>
          </a:prstGeom>
          <a:ln w="38100">
            <a:solidFill>
              <a:srgbClr val="60509E"/>
            </a:solidFill>
          </a:ln>
        </p:spPr>
      </p:pic>
      <p:sp>
        <p:nvSpPr>
          <p:cNvPr id="6" name="Google Shape;126;p7">
            <a:extLst>
              <a:ext uri="{FF2B5EF4-FFF2-40B4-BE49-F238E27FC236}">
                <a16:creationId xmlns:a16="http://schemas.microsoft.com/office/drawing/2014/main" id="{2DBBF9FF-EAE3-F59D-CF18-7A0481F07A15}"/>
              </a:ext>
            </a:extLst>
          </p:cNvPr>
          <p:cNvSpPr txBox="1"/>
          <p:nvPr/>
        </p:nvSpPr>
        <p:spPr>
          <a:xfrm>
            <a:off x="534084" y="78675"/>
            <a:ext cx="7886700" cy="463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4000"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Revision Exercises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82E989-0402-C1AF-A5FC-7C73C5840B2A}"/>
              </a:ext>
            </a:extLst>
          </p:cNvPr>
          <p:cNvSpPr txBox="1"/>
          <p:nvPr/>
        </p:nvSpPr>
        <p:spPr>
          <a:xfrm>
            <a:off x="7155319" y="6055097"/>
            <a:ext cx="25309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3" action="ppaction://hlinksldjump"/>
              </a:rPr>
              <a:t>Back to table of contents</a:t>
            </a:r>
            <a:endParaRPr lang="en-IE" sz="1400" dirty="0"/>
          </a:p>
        </p:txBody>
      </p:sp>
    </p:spTree>
    <p:extLst>
      <p:ext uri="{BB962C8B-B14F-4D97-AF65-F5344CB8AC3E}">
        <p14:creationId xmlns:p14="http://schemas.microsoft.com/office/powerpoint/2010/main" val="3644600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-side Corner of Rectangle 1">
            <a:extLst>
              <a:ext uri="{FF2B5EF4-FFF2-40B4-BE49-F238E27FC236}">
                <a16:creationId xmlns:a16="http://schemas.microsoft.com/office/drawing/2014/main" id="{3D57071C-6383-8E8F-F758-9CF123F71BDE}"/>
              </a:ext>
            </a:extLst>
          </p:cNvPr>
          <p:cNvSpPr/>
          <p:nvPr/>
        </p:nvSpPr>
        <p:spPr>
          <a:xfrm rot="10800000">
            <a:off x="342580" y="-2"/>
            <a:ext cx="8437526" cy="2164703"/>
          </a:xfrm>
          <a:prstGeom prst="round2SameRect">
            <a:avLst/>
          </a:prstGeom>
          <a:solidFill>
            <a:schemeClr val="bg1"/>
          </a:solidFill>
          <a:ln w="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Google Shape;126;p7">
            <a:extLst>
              <a:ext uri="{FF2B5EF4-FFF2-40B4-BE49-F238E27FC236}">
                <a16:creationId xmlns:a16="http://schemas.microsoft.com/office/drawing/2014/main" id="{31BD082E-B7D3-546B-8B3F-599EFCB14274}"/>
              </a:ext>
            </a:extLst>
          </p:cNvPr>
          <p:cNvSpPr txBox="1"/>
          <p:nvPr/>
        </p:nvSpPr>
        <p:spPr>
          <a:xfrm>
            <a:off x="534084" y="78675"/>
            <a:ext cx="7886700" cy="463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4000"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Exercise 19.1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08447B-6DEE-2811-83A5-E9B35051B4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398" y="374997"/>
            <a:ext cx="7127436" cy="15433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6F8C66F-61F6-4F05-2210-BB399E19A0DD}"/>
              </a:ext>
            </a:extLst>
          </p:cNvPr>
          <p:cNvSpPr txBox="1"/>
          <p:nvPr/>
        </p:nvSpPr>
        <p:spPr>
          <a:xfrm>
            <a:off x="7155319" y="6055097"/>
            <a:ext cx="25309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3" action="ppaction://hlinksldjump"/>
              </a:rPr>
              <a:t>Back to table of contents</a:t>
            </a:r>
            <a:endParaRPr lang="en-IE" sz="1400" dirty="0"/>
          </a:p>
        </p:txBody>
      </p:sp>
    </p:spTree>
    <p:extLst>
      <p:ext uri="{BB962C8B-B14F-4D97-AF65-F5344CB8AC3E}">
        <p14:creationId xmlns:p14="http://schemas.microsoft.com/office/powerpoint/2010/main" val="239163792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-side Corner of Rectangle 1">
            <a:extLst>
              <a:ext uri="{FF2B5EF4-FFF2-40B4-BE49-F238E27FC236}">
                <a16:creationId xmlns:a16="http://schemas.microsoft.com/office/drawing/2014/main" id="{3D57071C-6383-8E8F-F758-9CF123F71BDE}"/>
              </a:ext>
            </a:extLst>
          </p:cNvPr>
          <p:cNvSpPr/>
          <p:nvPr/>
        </p:nvSpPr>
        <p:spPr>
          <a:xfrm rot="10800000">
            <a:off x="342580" y="-1"/>
            <a:ext cx="8458520" cy="4162698"/>
          </a:xfrm>
          <a:prstGeom prst="round2SameRect">
            <a:avLst/>
          </a:prstGeom>
          <a:solidFill>
            <a:schemeClr val="bg1"/>
          </a:solidFill>
          <a:ln w="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336D95-AE1C-200E-8FB4-009A4D3AAD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118" y="495126"/>
            <a:ext cx="5265444" cy="3545499"/>
          </a:xfrm>
          <a:prstGeom prst="rect">
            <a:avLst/>
          </a:prstGeom>
          <a:ln w="38100">
            <a:solidFill>
              <a:srgbClr val="60509E"/>
            </a:solidFill>
          </a:ln>
        </p:spPr>
      </p:pic>
      <p:sp>
        <p:nvSpPr>
          <p:cNvPr id="6" name="Google Shape;126;p7">
            <a:extLst>
              <a:ext uri="{FF2B5EF4-FFF2-40B4-BE49-F238E27FC236}">
                <a16:creationId xmlns:a16="http://schemas.microsoft.com/office/drawing/2014/main" id="{1517CD9D-9E0F-89EF-4A21-B85D1452BD98}"/>
              </a:ext>
            </a:extLst>
          </p:cNvPr>
          <p:cNvSpPr txBox="1"/>
          <p:nvPr/>
        </p:nvSpPr>
        <p:spPr>
          <a:xfrm>
            <a:off x="534084" y="78675"/>
            <a:ext cx="7886700" cy="463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4000"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Revision Exercises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804123-9856-40EA-7CEF-5588C66B0343}"/>
              </a:ext>
            </a:extLst>
          </p:cNvPr>
          <p:cNvSpPr txBox="1"/>
          <p:nvPr/>
        </p:nvSpPr>
        <p:spPr>
          <a:xfrm>
            <a:off x="7155319" y="6055097"/>
            <a:ext cx="25309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3" action="ppaction://hlinksldjump"/>
              </a:rPr>
              <a:t>Back to table of contents</a:t>
            </a:r>
            <a:endParaRPr lang="en-IE" sz="1400" dirty="0"/>
          </a:p>
        </p:txBody>
      </p:sp>
    </p:spTree>
    <p:extLst>
      <p:ext uri="{BB962C8B-B14F-4D97-AF65-F5344CB8AC3E}">
        <p14:creationId xmlns:p14="http://schemas.microsoft.com/office/powerpoint/2010/main" val="17814176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-side Corner of Rectangle 1">
            <a:extLst>
              <a:ext uri="{FF2B5EF4-FFF2-40B4-BE49-F238E27FC236}">
                <a16:creationId xmlns:a16="http://schemas.microsoft.com/office/drawing/2014/main" id="{3D57071C-6383-8E8F-F758-9CF123F71BDE}"/>
              </a:ext>
            </a:extLst>
          </p:cNvPr>
          <p:cNvSpPr/>
          <p:nvPr/>
        </p:nvSpPr>
        <p:spPr>
          <a:xfrm rot="10800000">
            <a:off x="342580" y="-3"/>
            <a:ext cx="8458520" cy="4920346"/>
          </a:xfrm>
          <a:prstGeom prst="round2SameRect">
            <a:avLst/>
          </a:prstGeom>
          <a:solidFill>
            <a:schemeClr val="bg1"/>
          </a:solidFill>
          <a:ln w="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0A7460-1768-AAC8-56EA-C430E7F6C2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2358" y="433200"/>
            <a:ext cx="5658963" cy="4410542"/>
          </a:xfrm>
          <a:prstGeom prst="rect">
            <a:avLst/>
          </a:prstGeom>
          <a:ln w="38100">
            <a:solidFill>
              <a:srgbClr val="60509E"/>
            </a:solidFill>
          </a:ln>
        </p:spPr>
      </p:pic>
      <p:sp>
        <p:nvSpPr>
          <p:cNvPr id="6" name="Google Shape;126;p7">
            <a:extLst>
              <a:ext uri="{FF2B5EF4-FFF2-40B4-BE49-F238E27FC236}">
                <a16:creationId xmlns:a16="http://schemas.microsoft.com/office/drawing/2014/main" id="{8B4DB067-8588-7F1B-BEE2-2FCD7AE01820}"/>
              </a:ext>
            </a:extLst>
          </p:cNvPr>
          <p:cNvSpPr txBox="1"/>
          <p:nvPr/>
        </p:nvSpPr>
        <p:spPr>
          <a:xfrm>
            <a:off x="534084" y="78675"/>
            <a:ext cx="7886700" cy="463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4000"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Revision Exercises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86DCC5-D7BB-7F0B-7ABF-145C134DF5ED}"/>
              </a:ext>
            </a:extLst>
          </p:cNvPr>
          <p:cNvSpPr txBox="1"/>
          <p:nvPr/>
        </p:nvSpPr>
        <p:spPr>
          <a:xfrm>
            <a:off x="7155319" y="6055097"/>
            <a:ext cx="25309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3" action="ppaction://hlinksldjump"/>
              </a:rPr>
              <a:t>Back to table of contents</a:t>
            </a:r>
            <a:endParaRPr lang="en-IE" sz="1400" dirty="0"/>
          </a:p>
        </p:txBody>
      </p:sp>
    </p:spTree>
    <p:extLst>
      <p:ext uri="{BB962C8B-B14F-4D97-AF65-F5344CB8AC3E}">
        <p14:creationId xmlns:p14="http://schemas.microsoft.com/office/powerpoint/2010/main" val="56191434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-side Corner of Rectangle 1">
            <a:extLst>
              <a:ext uri="{FF2B5EF4-FFF2-40B4-BE49-F238E27FC236}">
                <a16:creationId xmlns:a16="http://schemas.microsoft.com/office/drawing/2014/main" id="{3D57071C-6383-8E8F-F758-9CF123F71BDE}"/>
              </a:ext>
            </a:extLst>
          </p:cNvPr>
          <p:cNvSpPr/>
          <p:nvPr/>
        </p:nvSpPr>
        <p:spPr>
          <a:xfrm rot="10800000">
            <a:off x="342580" y="-3"/>
            <a:ext cx="8458520" cy="4528459"/>
          </a:xfrm>
          <a:prstGeom prst="round2SameRect">
            <a:avLst/>
          </a:prstGeom>
          <a:solidFill>
            <a:schemeClr val="bg1"/>
          </a:solidFill>
          <a:ln w="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Google Shape;126;p7">
            <a:extLst>
              <a:ext uri="{FF2B5EF4-FFF2-40B4-BE49-F238E27FC236}">
                <a16:creationId xmlns:a16="http://schemas.microsoft.com/office/drawing/2014/main" id="{2AF22C34-E5BE-4EA5-AA2C-66AF07DDBC45}"/>
              </a:ext>
            </a:extLst>
          </p:cNvPr>
          <p:cNvSpPr txBox="1"/>
          <p:nvPr/>
        </p:nvSpPr>
        <p:spPr>
          <a:xfrm>
            <a:off x="534084" y="78675"/>
            <a:ext cx="7886700" cy="463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4000"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Revision Exercises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E83066-A519-51DB-A4E4-BB05372DB5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7198" y="495126"/>
            <a:ext cx="5869604" cy="3896056"/>
          </a:xfrm>
          <a:prstGeom prst="rect">
            <a:avLst/>
          </a:prstGeom>
          <a:ln w="38100">
            <a:solidFill>
              <a:srgbClr val="60509E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AD71B21-5555-F0FB-21A6-031EDDC945DD}"/>
              </a:ext>
            </a:extLst>
          </p:cNvPr>
          <p:cNvSpPr txBox="1"/>
          <p:nvPr/>
        </p:nvSpPr>
        <p:spPr>
          <a:xfrm>
            <a:off x="7155319" y="6055097"/>
            <a:ext cx="25309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3" action="ppaction://hlinksldjump"/>
              </a:rPr>
              <a:t>Back to table of contents</a:t>
            </a:r>
            <a:endParaRPr lang="en-IE" sz="1400" dirty="0"/>
          </a:p>
        </p:txBody>
      </p:sp>
    </p:spTree>
    <p:extLst>
      <p:ext uri="{BB962C8B-B14F-4D97-AF65-F5344CB8AC3E}">
        <p14:creationId xmlns:p14="http://schemas.microsoft.com/office/powerpoint/2010/main" val="346977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-side Corner of Rectangle 1">
            <a:extLst>
              <a:ext uri="{FF2B5EF4-FFF2-40B4-BE49-F238E27FC236}">
                <a16:creationId xmlns:a16="http://schemas.microsoft.com/office/drawing/2014/main" id="{3D57071C-6383-8E8F-F758-9CF123F71BDE}"/>
              </a:ext>
            </a:extLst>
          </p:cNvPr>
          <p:cNvSpPr/>
          <p:nvPr/>
        </p:nvSpPr>
        <p:spPr>
          <a:xfrm rot="10800000">
            <a:off x="342580" y="-1"/>
            <a:ext cx="8458520" cy="3638940"/>
          </a:xfrm>
          <a:prstGeom prst="round2SameRect">
            <a:avLst/>
          </a:prstGeom>
          <a:solidFill>
            <a:schemeClr val="bg1"/>
          </a:solidFill>
          <a:ln w="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Google Shape;126;p7">
            <a:extLst>
              <a:ext uri="{FF2B5EF4-FFF2-40B4-BE49-F238E27FC236}">
                <a16:creationId xmlns:a16="http://schemas.microsoft.com/office/drawing/2014/main" id="{31BD082E-B7D3-546B-8B3F-599EFCB14274}"/>
              </a:ext>
            </a:extLst>
          </p:cNvPr>
          <p:cNvSpPr txBox="1"/>
          <p:nvPr/>
        </p:nvSpPr>
        <p:spPr>
          <a:xfrm>
            <a:off x="534084" y="78675"/>
            <a:ext cx="7886700" cy="463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4000"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Exercise 19.1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AE6408-FFF8-B82D-02A7-D389E751A2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084" y="423030"/>
            <a:ext cx="6991651" cy="29910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9059CB-C6D9-8A5C-6DEE-3209D131547B}"/>
              </a:ext>
            </a:extLst>
          </p:cNvPr>
          <p:cNvSpPr txBox="1"/>
          <p:nvPr/>
        </p:nvSpPr>
        <p:spPr>
          <a:xfrm>
            <a:off x="7155319" y="6055097"/>
            <a:ext cx="25309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3" action="ppaction://hlinksldjump"/>
              </a:rPr>
              <a:t>Back to table of contents</a:t>
            </a:r>
            <a:endParaRPr lang="en-IE" sz="1400" dirty="0"/>
          </a:p>
        </p:txBody>
      </p:sp>
    </p:spTree>
    <p:extLst>
      <p:ext uri="{BB962C8B-B14F-4D97-AF65-F5344CB8AC3E}">
        <p14:creationId xmlns:p14="http://schemas.microsoft.com/office/powerpoint/2010/main" val="1019448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-side Corner of Rectangle 1">
            <a:extLst>
              <a:ext uri="{FF2B5EF4-FFF2-40B4-BE49-F238E27FC236}">
                <a16:creationId xmlns:a16="http://schemas.microsoft.com/office/drawing/2014/main" id="{3D57071C-6383-8E8F-F758-9CF123F71BDE}"/>
              </a:ext>
            </a:extLst>
          </p:cNvPr>
          <p:cNvSpPr/>
          <p:nvPr/>
        </p:nvSpPr>
        <p:spPr>
          <a:xfrm rot="10800000">
            <a:off x="342580" y="-1"/>
            <a:ext cx="8458520" cy="4320074"/>
          </a:xfrm>
          <a:prstGeom prst="round2SameRect">
            <a:avLst/>
          </a:prstGeom>
          <a:solidFill>
            <a:schemeClr val="bg1"/>
          </a:solidFill>
          <a:ln w="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Google Shape;126;p7">
            <a:extLst>
              <a:ext uri="{FF2B5EF4-FFF2-40B4-BE49-F238E27FC236}">
                <a16:creationId xmlns:a16="http://schemas.microsoft.com/office/drawing/2014/main" id="{31BD082E-B7D3-546B-8B3F-599EFCB14274}"/>
              </a:ext>
            </a:extLst>
          </p:cNvPr>
          <p:cNvSpPr txBox="1"/>
          <p:nvPr/>
        </p:nvSpPr>
        <p:spPr>
          <a:xfrm>
            <a:off x="534084" y="78675"/>
            <a:ext cx="7886700" cy="463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783"/>
              </a:buClr>
              <a:buSzPts val="4000"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+mn-ea"/>
                <a:cs typeface="Calibri"/>
                <a:sym typeface="Calibri"/>
              </a:rPr>
              <a:t>Exercise 19.1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05702A-8E81-7F52-5F00-FE9772E28F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793" y="391845"/>
            <a:ext cx="6346955" cy="360331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10E863-7463-0F25-3F30-63EEF151ECA9}"/>
              </a:ext>
            </a:extLst>
          </p:cNvPr>
          <p:cNvSpPr txBox="1"/>
          <p:nvPr/>
        </p:nvSpPr>
        <p:spPr>
          <a:xfrm>
            <a:off x="7155319" y="6055097"/>
            <a:ext cx="25309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3" action="ppaction://hlinksldjump"/>
              </a:rPr>
              <a:t>Back to table of contents</a:t>
            </a:r>
            <a:endParaRPr lang="en-IE" sz="1400" dirty="0"/>
          </a:p>
        </p:txBody>
      </p:sp>
    </p:spTree>
    <p:extLst>
      <p:ext uri="{BB962C8B-B14F-4D97-AF65-F5344CB8AC3E}">
        <p14:creationId xmlns:p14="http://schemas.microsoft.com/office/powerpoint/2010/main" val="1688624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1C8A9-7825-E6B4-4A23-B12BA6B1B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03437"/>
            <a:ext cx="9144000" cy="1325563"/>
          </a:xfrm>
          <a:solidFill>
            <a:srgbClr val="6A4184"/>
          </a:solidFill>
        </p:spPr>
        <p:txBody>
          <a:bodyPr>
            <a:noAutofit/>
          </a:bodyPr>
          <a:lstStyle/>
          <a:p>
            <a:pPr algn="ctr"/>
            <a:r>
              <a:rPr lang="en-US" sz="6000" dirty="0"/>
              <a:t>Exercise 19.2</a:t>
            </a:r>
          </a:p>
        </p:txBody>
      </p:sp>
    </p:spTree>
    <p:extLst>
      <p:ext uri="{BB962C8B-B14F-4D97-AF65-F5344CB8AC3E}">
        <p14:creationId xmlns:p14="http://schemas.microsoft.com/office/powerpoint/2010/main" val="13421268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ctive Math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B1C2"/>
      </a:accent1>
      <a:accent2>
        <a:srgbClr val="F05A4E"/>
      </a:accent2>
      <a:accent3>
        <a:srgbClr val="8972B3"/>
      </a:accent3>
      <a:accent4>
        <a:srgbClr val="0088CF"/>
      </a:accent4>
      <a:accent5>
        <a:srgbClr val="D076AF"/>
      </a:accent5>
      <a:accent6>
        <a:srgbClr val="00A99C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Active Math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B1C2"/>
      </a:accent1>
      <a:accent2>
        <a:srgbClr val="F05A4E"/>
      </a:accent2>
      <a:accent3>
        <a:srgbClr val="8972B3"/>
      </a:accent3>
      <a:accent4>
        <a:srgbClr val="0088CF"/>
      </a:accent4>
      <a:accent5>
        <a:srgbClr val="D076AF"/>
      </a:accent5>
      <a:accent6>
        <a:srgbClr val="00A99C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4420954D554C4382A7C244952E75C5" ma:contentTypeVersion="10" ma:contentTypeDescription="Create a new document." ma:contentTypeScope="" ma:versionID="1e24f87c148dd4b085b3ccc5ff4254c7">
  <xsd:schema xmlns:xsd="http://www.w3.org/2001/XMLSchema" xmlns:xs="http://www.w3.org/2001/XMLSchema" xmlns:p="http://schemas.microsoft.com/office/2006/metadata/properties" xmlns:ns2="83c02c0b-7596-4dd8-9c06-98042a37c63c" xmlns:ns3="2a9a8ee9-997f-4a61-ba77-6ad4077986f7" targetNamespace="http://schemas.microsoft.com/office/2006/metadata/properties" ma:root="true" ma:fieldsID="476982e602ee7f851d5914d3961fd03b" ns2:_="" ns3:_="">
    <xsd:import namespace="83c02c0b-7596-4dd8-9c06-98042a37c63c"/>
    <xsd:import namespace="2a9a8ee9-997f-4a61-ba77-6ad4077986f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c02c0b-7596-4dd8-9c06-98042a37c6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9a8ee9-997f-4a61-ba77-6ad4077986f7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ECEC032-AADE-4F42-A594-1A2B03373081}"/>
</file>

<file path=customXml/itemProps2.xml><?xml version="1.0" encoding="utf-8"?>
<ds:datastoreItem xmlns:ds="http://schemas.openxmlformats.org/officeDocument/2006/customXml" ds:itemID="{EC4CD1C3-EB5A-4E61-8F06-25CBCD7BE0AE}"/>
</file>

<file path=customXml/itemProps3.xml><?xml version="1.0" encoding="utf-8"?>
<ds:datastoreItem xmlns:ds="http://schemas.openxmlformats.org/officeDocument/2006/customXml" ds:itemID="{37134DD6-4A4E-42FA-8E95-ACCDD531F0A8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Microsoft Office PowerPoint</Application>
  <PresentationFormat>On-screen Show (4:3)</PresentationFormat>
  <Paragraphs>119</Paragraphs>
  <Slides>62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62</vt:i4>
      </vt:variant>
    </vt:vector>
  </HeadingPairs>
  <TitlesOfParts>
    <vt:vector size="66" baseType="lpstr">
      <vt:lpstr>Arial</vt:lpstr>
      <vt:lpstr>Calibri</vt:lpstr>
      <vt:lpstr>Office Theme</vt:lpstr>
      <vt:lpstr>1_Office Theme</vt:lpstr>
      <vt:lpstr>Chapter 19: Statistics II Exercises and Revision Questions</vt:lpstr>
      <vt:lpstr>PowerPoint Presentation</vt:lpstr>
      <vt:lpstr>Exercise 19.1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Exercise 19.2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Exercise 19.3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Exercise 19.4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Exercise 19.5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Exercise 19.6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Exercise 19.7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Revision Exercises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O'Keeffe</dc:creator>
  <cp:lastModifiedBy>Conor Walker</cp:lastModifiedBy>
  <cp:revision>55</cp:revision>
  <dcterms:created xsi:type="dcterms:W3CDTF">2022-12-20T12:43:25Z</dcterms:created>
  <dcterms:modified xsi:type="dcterms:W3CDTF">2024-04-04T12:46:13Z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0x010100254420954D554C4382A7C244952E75C5</vt:lpwstr>
  </property>
</Properties>
</file>