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88" r:id="rId5"/>
    <p:sldId id="327" r:id="rId6"/>
    <p:sldId id="280" r:id="rId7"/>
    <p:sldId id="324" r:id="rId8"/>
    <p:sldId id="295" r:id="rId9"/>
    <p:sldId id="298" r:id="rId10"/>
    <p:sldId id="275" r:id="rId11"/>
    <p:sldId id="291" r:id="rId12"/>
    <p:sldId id="292" r:id="rId13"/>
    <p:sldId id="296" r:id="rId14"/>
    <p:sldId id="293" r:id="rId15"/>
    <p:sldId id="297" r:id="rId16"/>
    <p:sldId id="299" r:id="rId17"/>
    <p:sldId id="300" r:id="rId18"/>
    <p:sldId id="302" r:id="rId19"/>
    <p:sldId id="303" r:id="rId20"/>
    <p:sldId id="307" r:id="rId21"/>
    <p:sldId id="306" r:id="rId22"/>
    <p:sldId id="308" r:id="rId23"/>
    <p:sldId id="309" r:id="rId24"/>
    <p:sldId id="310" r:id="rId25"/>
    <p:sldId id="323" r:id="rId26"/>
    <p:sldId id="311" r:id="rId27"/>
    <p:sldId id="304" r:id="rId28"/>
    <p:sldId id="305" r:id="rId29"/>
    <p:sldId id="312" r:id="rId30"/>
    <p:sldId id="313" r:id="rId31"/>
    <p:sldId id="318" r:id="rId32"/>
    <p:sldId id="314" r:id="rId33"/>
    <p:sldId id="315" r:id="rId34"/>
    <p:sldId id="316" r:id="rId35"/>
    <p:sldId id="325" r:id="rId36"/>
    <p:sldId id="317" r:id="rId37"/>
    <p:sldId id="320" r:id="rId38"/>
    <p:sldId id="321" r:id="rId39"/>
    <p:sldId id="328" r:id="rId40"/>
    <p:sldId id="276" r:id="rId41"/>
    <p:sldId id="319" r:id="rId42"/>
    <p:sldId id="326" r:id="rId43"/>
    <p:sldId id="32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583"/>
    <a:srgbClr val="046836"/>
    <a:srgbClr val="008000"/>
    <a:srgbClr val="E385AF"/>
    <a:srgbClr val="E3944B"/>
    <a:srgbClr val="00B5E2"/>
    <a:srgbClr val="2AA951"/>
    <a:srgbClr val="60358A"/>
    <a:srgbClr val="004C87"/>
    <a:srgbClr val="F28B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9EA42-BC43-4F77-9316-621A3475B840}" v="27" dt="2024-03-13T18:46:45.285"/>
    <p1510:client id="{781D2BEF-A436-4C15-A55E-914DC332B386}" v="43" dt="2024-03-13T17:25:50.53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3" autoAdjust="0"/>
    <p:restoredTop sz="96327"/>
  </p:normalViewPr>
  <p:slideViewPr>
    <p:cSldViewPr snapToGrid="0" snapToObjects="1">
      <p:cViewPr varScale="1">
        <p:scale>
          <a:sx n="97" d="100"/>
          <a:sy n="97" d="100"/>
        </p:scale>
        <p:origin x="493" y="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or Harrison" userId="46d3c9ac63ccb82a" providerId="LiveId" clId="{0D59EA42-BC43-4F77-9316-621A3475B840}"/>
    <pc:docChg chg="custSel addSld delSld modSld">
      <pc:chgData name="Conor Harrison" userId="46d3c9ac63ccb82a" providerId="LiveId" clId="{0D59EA42-BC43-4F77-9316-621A3475B840}" dt="2024-03-13T18:46:54.353" v="140" actId="478"/>
      <pc:docMkLst>
        <pc:docMk/>
      </pc:docMkLst>
      <pc:sldChg chg="modSp mod">
        <pc:chgData name="Conor Harrison" userId="46d3c9ac63ccb82a" providerId="LiveId" clId="{0D59EA42-BC43-4F77-9316-621A3475B840}" dt="2024-03-13T18:36:29.484" v="12" actId="1076"/>
        <pc:sldMkLst>
          <pc:docMk/>
          <pc:sldMk cId="1748718042" sldId="275"/>
        </pc:sldMkLst>
        <pc:spChg chg="mod">
          <ac:chgData name="Conor Harrison" userId="46d3c9ac63ccb82a" providerId="LiveId" clId="{0D59EA42-BC43-4F77-9316-621A3475B840}" dt="2024-03-13T18:36:29.484" v="12" actId="1076"/>
          <ac:spMkLst>
            <pc:docMk/>
            <pc:sldMk cId="1748718042" sldId="275"/>
            <ac:spMk id="2" creationId="{F82621C1-E287-8CDE-3489-DE177814D038}"/>
          </ac:spMkLst>
        </pc:spChg>
      </pc:sldChg>
      <pc:sldChg chg="addSp modSp add mod">
        <pc:chgData name="Conor Harrison" userId="46d3c9ac63ccb82a" providerId="LiveId" clId="{0D59EA42-BC43-4F77-9316-621A3475B840}" dt="2024-03-13T18:45:52.715" v="120" actId="20577"/>
        <pc:sldMkLst>
          <pc:docMk/>
          <pc:sldMk cId="3021862791" sldId="276"/>
        </pc:sldMkLst>
        <pc:spChg chg="add mod">
          <ac:chgData name="Conor Harrison" userId="46d3c9ac63ccb82a" providerId="LiveId" clId="{0D59EA42-BC43-4F77-9316-621A3475B840}" dt="2024-03-13T18:45:52.715" v="120" actId="20577"/>
          <ac:spMkLst>
            <pc:docMk/>
            <pc:sldMk cId="3021862791" sldId="276"/>
            <ac:spMk id="2" creationId="{348B28B9-766F-692D-392F-330C95062409}"/>
          </ac:spMkLst>
        </pc:spChg>
      </pc:sldChg>
      <pc:sldChg chg="modSp mod">
        <pc:chgData name="Conor Harrison" userId="46d3c9ac63ccb82a" providerId="LiveId" clId="{0D59EA42-BC43-4F77-9316-621A3475B840}" dt="2024-03-13T18:35:17.980" v="4" actId="1076"/>
        <pc:sldMkLst>
          <pc:docMk/>
          <pc:sldMk cId="2473557998" sldId="280"/>
        </pc:sldMkLst>
        <pc:spChg chg="mod">
          <ac:chgData name="Conor Harrison" userId="46d3c9ac63ccb82a" providerId="LiveId" clId="{0D59EA42-BC43-4F77-9316-621A3475B840}" dt="2024-03-13T18:35:17.980" v="4" actId="1076"/>
          <ac:spMkLst>
            <pc:docMk/>
            <pc:sldMk cId="2473557998" sldId="280"/>
            <ac:spMk id="2" creationId="{49D14FC0-FB9D-14C4-0660-B9EC7195B670}"/>
          </ac:spMkLst>
        </pc:spChg>
      </pc:sldChg>
      <pc:sldChg chg="modSp mod">
        <pc:chgData name="Conor Harrison" userId="46d3c9ac63ccb82a" providerId="LiveId" clId="{0D59EA42-BC43-4F77-9316-621A3475B840}" dt="2024-03-13T18:34:44.371" v="2" actId="1076"/>
        <pc:sldMkLst>
          <pc:docMk/>
          <pc:sldMk cId="1893775442" sldId="288"/>
        </pc:sldMkLst>
        <pc:spChg chg="mod">
          <ac:chgData name="Conor Harrison" userId="46d3c9ac63ccb82a" providerId="LiveId" clId="{0D59EA42-BC43-4F77-9316-621A3475B840}" dt="2024-03-13T18:34:44.371" v="2" actId="1076"/>
          <ac:spMkLst>
            <pc:docMk/>
            <pc:sldMk cId="1893775442" sldId="288"/>
            <ac:spMk id="2" creationId="{845FA544-711E-219B-B4AD-A5252C809D42}"/>
          </ac:spMkLst>
        </pc:spChg>
      </pc:sldChg>
      <pc:sldChg chg="modSp mod">
        <pc:chgData name="Conor Harrison" userId="46d3c9ac63ccb82a" providerId="LiveId" clId="{0D59EA42-BC43-4F77-9316-621A3475B840}" dt="2024-03-13T18:36:48.973" v="14" actId="1076"/>
        <pc:sldMkLst>
          <pc:docMk/>
          <pc:sldMk cId="3905466117" sldId="291"/>
        </pc:sldMkLst>
        <pc:spChg chg="mod">
          <ac:chgData name="Conor Harrison" userId="46d3c9ac63ccb82a" providerId="LiveId" clId="{0D59EA42-BC43-4F77-9316-621A3475B840}" dt="2024-03-13T18:36:48.973" v="14" actId="1076"/>
          <ac:spMkLst>
            <pc:docMk/>
            <pc:sldMk cId="3905466117" sldId="291"/>
            <ac:spMk id="2" creationId="{551985C0-AAF0-3EAA-567C-075D7FB713D8}"/>
          </ac:spMkLst>
        </pc:spChg>
      </pc:sldChg>
      <pc:sldChg chg="modSp mod">
        <pc:chgData name="Conor Harrison" userId="46d3c9ac63ccb82a" providerId="LiveId" clId="{0D59EA42-BC43-4F77-9316-621A3475B840}" dt="2024-03-13T18:37:39.121" v="18" actId="1076"/>
        <pc:sldMkLst>
          <pc:docMk/>
          <pc:sldMk cId="1055305845" sldId="292"/>
        </pc:sldMkLst>
        <pc:spChg chg="mod">
          <ac:chgData name="Conor Harrison" userId="46d3c9ac63ccb82a" providerId="LiveId" clId="{0D59EA42-BC43-4F77-9316-621A3475B840}" dt="2024-03-13T18:37:39.121" v="18" actId="1076"/>
          <ac:spMkLst>
            <pc:docMk/>
            <pc:sldMk cId="1055305845" sldId="292"/>
            <ac:spMk id="4" creationId="{F52B2FF6-1529-E559-E826-A9B2AC3B3AA3}"/>
          </ac:spMkLst>
        </pc:spChg>
      </pc:sldChg>
      <pc:sldChg chg="modSp mod">
        <pc:chgData name="Conor Harrison" userId="46d3c9ac63ccb82a" providerId="LiveId" clId="{0D59EA42-BC43-4F77-9316-621A3475B840}" dt="2024-03-13T18:38:32.368" v="26" actId="688"/>
        <pc:sldMkLst>
          <pc:docMk/>
          <pc:sldMk cId="3311242627" sldId="293"/>
        </pc:sldMkLst>
        <pc:spChg chg="mod">
          <ac:chgData name="Conor Harrison" userId="46d3c9ac63ccb82a" providerId="LiveId" clId="{0D59EA42-BC43-4F77-9316-621A3475B840}" dt="2024-03-13T18:38:32.368" v="26" actId="688"/>
          <ac:spMkLst>
            <pc:docMk/>
            <pc:sldMk cId="3311242627" sldId="293"/>
            <ac:spMk id="3" creationId="{8DA41F4B-B8E9-FDC8-2A83-136E3382519C}"/>
          </ac:spMkLst>
        </pc:spChg>
      </pc:sldChg>
      <pc:sldChg chg="modSp mod">
        <pc:chgData name="Conor Harrison" userId="46d3c9ac63ccb82a" providerId="LiveId" clId="{0D59EA42-BC43-4F77-9316-621A3475B840}" dt="2024-03-13T18:35:54.819" v="8" actId="1076"/>
        <pc:sldMkLst>
          <pc:docMk/>
          <pc:sldMk cId="2134164186" sldId="295"/>
        </pc:sldMkLst>
        <pc:spChg chg="mod">
          <ac:chgData name="Conor Harrison" userId="46d3c9ac63ccb82a" providerId="LiveId" clId="{0D59EA42-BC43-4F77-9316-621A3475B840}" dt="2024-03-13T18:35:54.819" v="8" actId="1076"/>
          <ac:spMkLst>
            <pc:docMk/>
            <pc:sldMk cId="2134164186" sldId="295"/>
            <ac:spMk id="3" creationId="{D1F74428-83F3-A9D4-796C-623F65BB838F}"/>
          </ac:spMkLst>
        </pc:spChg>
      </pc:sldChg>
      <pc:sldChg chg="modSp mod">
        <pc:chgData name="Conor Harrison" userId="46d3c9ac63ccb82a" providerId="LiveId" clId="{0D59EA42-BC43-4F77-9316-621A3475B840}" dt="2024-03-13T18:38:09.060" v="22" actId="1076"/>
        <pc:sldMkLst>
          <pc:docMk/>
          <pc:sldMk cId="1867518521" sldId="296"/>
        </pc:sldMkLst>
        <pc:spChg chg="mod">
          <ac:chgData name="Conor Harrison" userId="46d3c9ac63ccb82a" providerId="LiveId" clId="{0D59EA42-BC43-4F77-9316-621A3475B840}" dt="2024-03-13T18:38:09.060" v="22" actId="1076"/>
          <ac:spMkLst>
            <pc:docMk/>
            <pc:sldMk cId="1867518521" sldId="296"/>
            <ac:spMk id="2" creationId="{93EB48A4-6213-187A-610F-95598FDF7733}"/>
          </ac:spMkLst>
        </pc:spChg>
        <pc:spChg chg="mod">
          <ac:chgData name="Conor Harrison" userId="46d3c9ac63ccb82a" providerId="LiveId" clId="{0D59EA42-BC43-4F77-9316-621A3475B840}" dt="2024-03-13T18:37:59.776" v="21" actId="1076"/>
          <ac:spMkLst>
            <pc:docMk/>
            <pc:sldMk cId="1867518521" sldId="296"/>
            <ac:spMk id="5" creationId="{4396A84A-761F-6BD1-0592-8B08BC674EB3}"/>
          </ac:spMkLst>
        </pc:spChg>
      </pc:sldChg>
      <pc:sldChg chg="modSp mod">
        <pc:chgData name="Conor Harrison" userId="46d3c9ac63ccb82a" providerId="LiveId" clId="{0D59EA42-BC43-4F77-9316-621A3475B840}" dt="2024-03-13T18:38:50.298" v="29" actId="1076"/>
        <pc:sldMkLst>
          <pc:docMk/>
          <pc:sldMk cId="1918004792" sldId="297"/>
        </pc:sldMkLst>
        <pc:spChg chg="mod">
          <ac:chgData name="Conor Harrison" userId="46d3c9ac63ccb82a" providerId="LiveId" clId="{0D59EA42-BC43-4F77-9316-621A3475B840}" dt="2024-03-13T18:38:44.022" v="28" actId="1076"/>
          <ac:spMkLst>
            <pc:docMk/>
            <pc:sldMk cId="1918004792" sldId="297"/>
            <ac:spMk id="7" creationId="{E9390FEA-E88B-387F-2F00-CC86D372828E}"/>
          </ac:spMkLst>
        </pc:spChg>
        <pc:spChg chg="mod">
          <ac:chgData name="Conor Harrison" userId="46d3c9ac63ccb82a" providerId="LiveId" clId="{0D59EA42-BC43-4F77-9316-621A3475B840}" dt="2024-03-13T18:38:50.298" v="29" actId="1076"/>
          <ac:spMkLst>
            <pc:docMk/>
            <pc:sldMk cId="1918004792" sldId="297"/>
            <ac:spMk id="8" creationId="{92D0DB73-6642-AEED-CAD5-C342B1960CD1}"/>
          </ac:spMkLst>
        </pc:spChg>
      </pc:sldChg>
      <pc:sldChg chg="modSp mod">
        <pc:chgData name="Conor Harrison" userId="46d3c9ac63ccb82a" providerId="LiveId" clId="{0D59EA42-BC43-4F77-9316-621A3475B840}" dt="2024-03-13T18:36:12.735" v="10" actId="1076"/>
        <pc:sldMkLst>
          <pc:docMk/>
          <pc:sldMk cId="3208438322" sldId="298"/>
        </pc:sldMkLst>
        <pc:spChg chg="mod">
          <ac:chgData name="Conor Harrison" userId="46d3c9ac63ccb82a" providerId="LiveId" clId="{0D59EA42-BC43-4F77-9316-621A3475B840}" dt="2024-03-13T18:36:12.735" v="10" actId="1076"/>
          <ac:spMkLst>
            <pc:docMk/>
            <pc:sldMk cId="3208438322" sldId="298"/>
            <ac:spMk id="7" creationId="{BB313DF6-442F-22DD-823E-30B5FFCDDD07}"/>
          </ac:spMkLst>
        </pc:spChg>
      </pc:sldChg>
      <pc:sldChg chg="modSp mod">
        <pc:chgData name="Conor Harrison" userId="46d3c9ac63ccb82a" providerId="LiveId" clId="{0D59EA42-BC43-4F77-9316-621A3475B840}" dt="2024-03-13T18:39:02.279" v="31" actId="1076"/>
        <pc:sldMkLst>
          <pc:docMk/>
          <pc:sldMk cId="1374848751" sldId="299"/>
        </pc:sldMkLst>
        <pc:spChg chg="mod">
          <ac:chgData name="Conor Harrison" userId="46d3c9ac63ccb82a" providerId="LiveId" clId="{0D59EA42-BC43-4F77-9316-621A3475B840}" dt="2024-03-13T18:39:02.279" v="31" actId="1076"/>
          <ac:spMkLst>
            <pc:docMk/>
            <pc:sldMk cId="1374848751" sldId="299"/>
            <ac:spMk id="2" creationId="{7DD82C24-7D63-D2DB-1A00-FB0620898AEA}"/>
          </ac:spMkLst>
        </pc:spChg>
      </pc:sldChg>
      <pc:sldChg chg="modSp mod">
        <pc:chgData name="Conor Harrison" userId="46d3c9ac63ccb82a" providerId="LiveId" clId="{0D59EA42-BC43-4F77-9316-621A3475B840}" dt="2024-03-13T18:39:29.312" v="34" actId="1076"/>
        <pc:sldMkLst>
          <pc:docMk/>
          <pc:sldMk cId="3091370195" sldId="300"/>
        </pc:sldMkLst>
        <pc:spChg chg="mod">
          <ac:chgData name="Conor Harrison" userId="46d3c9ac63ccb82a" providerId="LiveId" clId="{0D59EA42-BC43-4F77-9316-621A3475B840}" dt="2024-03-13T18:39:17.443" v="32" actId="1076"/>
          <ac:spMkLst>
            <pc:docMk/>
            <pc:sldMk cId="3091370195" sldId="300"/>
            <ac:spMk id="5" creationId="{8B4A9678-072B-5EE7-DC0A-E323D7C44B30}"/>
          </ac:spMkLst>
        </pc:spChg>
        <pc:spChg chg="mod">
          <ac:chgData name="Conor Harrison" userId="46d3c9ac63ccb82a" providerId="LiveId" clId="{0D59EA42-BC43-4F77-9316-621A3475B840}" dt="2024-03-13T18:39:29.312" v="34" actId="1076"/>
          <ac:spMkLst>
            <pc:docMk/>
            <pc:sldMk cId="3091370195" sldId="300"/>
            <ac:spMk id="6" creationId="{7ACA8792-C612-6071-0EA1-6CBBD2AAC4C1}"/>
          </ac:spMkLst>
        </pc:spChg>
      </pc:sldChg>
      <pc:sldChg chg="modSp mod">
        <pc:chgData name="Conor Harrison" userId="46d3c9ac63ccb82a" providerId="LiveId" clId="{0D59EA42-BC43-4F77-9316-621A3475B840}" dt="2024-03-13T18:40:05.151" v="39" actId="1076"/>
        <pc:sldMkLst>
          <pc:docMk/>
          <pc:sldMk cId="2808698445" sldId="302"/>
        </pc:sldMkLst>
        <pc:spChg chg="mod">
          <ac:chgData name="Conor Harrison" userId="46d3c9ac63ccb82a" providerId="LiveId" clId="{0D59EA42-BC43-4F77-9316-621A3475B840}" dt="2024-03-13T18:40:05.151" v="39" actId="1076"/>
          <ac:spMkLst>
            <pc:docMk/>
            <pc:sldMk cId="2808698445" sldId="302"/>
            <ac:spMk id="2" creationId="{CFFB6BBA-2799-523A-A986-8D26FA6B3215}"/>
          </ac:spMkLst>
        </pc:spChg>
        <pc:spChg chg="mod">
          <ac:chgData name="Conor Harrison" userId="46d3c9ac63ccb82a" providerId="LiveId" clId="{0D59EA42-BC43-4F77-9316-621A3475B840}" dt="2024-03-13T18:39:52.300" v="37" actId="1076"/>
          <ac:spMkLst>
            <pc:docMk/>
            <pc:sldMk cId="2808698445" sldId="302"/>
            <ac:spMk id="3" creationId="{C7595ED4-2C75-E80A-596E-914B393896DB}"/>
          </ac:spMkLst>
        </pc:spChg>
        <pc:spChg chg="mod">
          <ac:chgData name="Conor Harrison" userId="46d3c9ac63ccb82a" providerId="LiveId" clId="{0D59EA42-BC43-4F77-9316-621A3475B840}" dt="2024-03-13T18:39:42.256" v="36" actId="1076"/>
          <ac:spMkLst>
            <pc:docMk/>
            <pc:sldMk cId="2808698445" sldId="302"/>
            <ac:spMk id="4" creationId="{4E6DB3D3-D63A-0FA7-26FD-41D4049AC98F}"/>
          </ac:spMkLst>
        </pc:spChg>
      </pc:sldChg>
      <pc:sldChg chg="modSp mod">
        <pc:chgData name="Conor Harrison" userId="46d3c9ac63ccb82a" providerId="LiveId" clId="{0D59EA42-BC43-4F77-9316-621A3475B840}" dt="2024-03-13T18:40:17.373" v="41" actId="1076"/>
        <pc:sldMkLst>
          <pc:docMk/>
          <pc:sldMk cId="4248588277" sldId="303"/>
        </pc:sldMkLst>
        <pc:spChg chg="mod">
          <ac:chgData name="Conor Harrison" userId="46d3c9ac63ccb82a" providerId="LiveId" clId="{0D59EA42-BC43-4F77-9316-621A3475B840}" dt="2024-03-13T18:40:17.373" v="41" actId="1076"/>
          <ac:spMkLst>
            <pc:docMk/>
            <pc:sldMk cId="4248588277" sldId="303"/>
            <ac:spMk id="4" creationId="{4332ECEE-2C07-446D-D658-DDB0E13A3EB9}"/>
          </ac:spMkLst>
        </pc:spChg>
      </pc:sldChg>
      <pc:sldChg chg="addSp delSp modSp mod">
        <pc:chgData name="Conor Harrison" userId="46d3c9ac63ccb82a" providerId="LiveId" clId="{0D59EA42-BC43-4F77-9316-621A3475B840}" dt="2024-03-13T18:42:40.440" v="70" actId="478"/>
        <pc:sldMkLst>
          <pc:docMk/>
          <pc:sldMk cId="1389416455" sldId="304"/>
        </pc:sldMkLst>
        <pc:spChg chg="del">
          <ac:chgData name="Conor Harrison" userId="46d3c9ac63ccb82a" providerId="LiveId" clId="{0D59EA42-BC43-4F77-9316-621A3475B840}" dt="2024-03-13T18:42:40.440" v="70" actId="478"/>
          <ac:spMkLst>
            <pc:docMk/>
            <pc:sldMk cId="1389416455" sldId="304"/>
            <ac:spMk id="5" creationId="{6CF242BE-615A-F1D4-1823-1EDCBEB8AC19}"/>
          </ac:spMkLst>
        </pc:spChg>
        <pc:spChg chg="add mod">
          <ac:chgData name="Conor Harrison" userId="46d3c9ac63ccb82a" providerId="LiveId" clId="{0D59EA42-BC43-4F77-9316-621A3475B840}" dt="2024-03-13T18:42:36.453" v="69" actId="1076"/>
          <ac:spMkLst>
            <pc:docMk/>
            <pc:sldMk cId="1389416455" sldId="304"/>
            <ac:spMk id="6" creationId="{5C9C6959-28D4-B47C-B5C5-11FA2D7E6D08}"/>
          </ac:spMkLst>
        </pc:spChg>
      </pc:sldChg>
      <pc:sldChg chg="addSp delSp modSp mod">
        <pc:chgData name="Conor Harrison" userId="46d3c9ac63ccb82a" providerId="LiveId" clId="{0D59EA42-BC43-4F77-9316-621A3475B840}" dt="2024-03-13T18:43:05.504" v="75" actId="478"/>
        <pc:sldMkLst>
          <pc:docMk/>
          <pc:sldMk cId="3555140168" sldId="305"/>
        </pc:sldMkLst>
        <pc:spChg chg="mod">
          <ac:chgData name="Conor Harrison" userId="46d3c9ac63ccb82a" providerId="LiveId" clId="{0D59EA42-BC43-4F77-9316-621A3475B840}" dt="2024-03-13T18:43:00.101" v="74" actId="1076"/>
          <ac:spMkLst>
            <pc:docMk/>
            <pc:sldMk cId="3555140168" sldId="305"/>
            <ac:spMk id="4" creationId="{17A6A259-BEBC-4B6A-F5C4-D8318E719B14}"/>
          </ac:spMkLst>
        </pc:spChg>
        <pc:spChg chg="del">
          <ac:chgData name="Conor Harrison" userId="46d3c9ac63ccb82a" providerId="LiveId" clId="{0D59EA42-BC43-4F77-9316-621A3475B840}" dt="2024-03-13T18:43:05.504" v="75" actId="478"/>
          <ac:spMkLst>
            <pc:docMk/>
            <pc:sldMk cId="3555140168" sldId="305"/>
            <ac:spMk id="5" creationId="{BE963532-61C8-024A-7813-DFF263655CAF}"/>
          </ac:spMkLst>
        </pc:spChg>
        <pc:spChg chg="add mod">
          <ac:chgData name="Conor Harrison" userId="46d3c9ac63ccb82a" providerId="LiveId" clId="{0D59EA42-BC43-4F77-9316-621A3475B840}" dt="2024-03-13T18:42:55.464" v="73" actId="20577"/>
          <ac:spMkLst>
            <pc:docMk/>
            <pc:sldMk cId="3555140168" sldId="305"/>
            <ac:spMk id="6" creationId="{19E7D50F-96E5-DA37-2F71-F2EAE96693AA}"/>
          </ac:spMkLst>
        </pc:spChg>
      </pc:sldChg>
      <pc:sldChg chg="addSp delSp modSp mod">
        <pc:chgData name="Conor Harrison" userId="46d3c9ac63ccb82a" providerId="LiveId" clId="{0D59EA42-BC43-4F77-9316-621A3475B840}" dt="2024-03-13T18:41:03.811" v="45" actId="478"/>
        <pc:sldMkLst>
          <pc:docMk/>
          <pc:sldMk cId="276526059" sldId="306"/>
        </pc:sldMkLst>
        <pc:spChg chg="del">
          <ac:chgData name="Conor Harrison" userId="46d3c9ac63ccb82a" providerId="LiveId" clId="{0D59EA42-BC43-4F77-9316-621A3475B840}" dt="2024-03-13T18:41:03.811" v="45" actId="478"/>
          <ac:spMkLst>
            <pc:docMk/>
            <pc:sldMk cId="276526059" sldId="306"/>
            <ac:spMk id="2" creationId="{30CD2211-2EE2-E8F6-6207-9C18BC991EA9}"/>
          </ac:spMkLst>
        </pc:spChg>
        <pc:spChg chg="add mod">
          <ac:chgData name="Conor Harrison" userId="46d3c9ac63ccb82a" providerId="LiveId" clId="{0D59EA42-BC43-4F77-9316-621A3475B840}" dt="2024-03-13T18:40:57.972" v="44"/>
          <ac:spMkLst>
            <pc:docMk/>
            <pc:sldMk cId="276526059" sldId="306"/>
            <ac:spMk id="4" creationId="{02F82E83-730F-F16B-E94A-90A706B6096F}"/>
          </ac:spMkLst>
        </pc:spChg>
      </pc:sldChg>
      <pc:sldChg chg="modSp mod">
        <pc:chgData name="Conor Harrison" userId="46d3c9ac63ccb82a" providerId="LiveId" clId="{0D59EA42-BC43-4F77-9316-621A3475B840}" dt="2024-03-13T18:40:41.930" v="43" actId="1076"/>
        <pc:sldMkLst>
          <pc:docMk/>
          <pc:sldMk cId="3902245539" sldId="307"/>
        </pc:sldMkLst>
        <pc:spChg chg="mod">
          <ac:chgData name="Conor Harrison" userId="46d3c9ac63ccb82a" providerId="LiveId" clId="{0D59EA42-BC43-4F77-9316-621A3475B840}" dt="2024-03-13T18:40:41.930" v="43" actId="1076"/>
          <ac:spMkLst>
            <pc:docMk/>
            <pc:sldMk cId="3902245539" sldId="307"/>
            <ac:spMk id="2" creationId="{4F9FDDBE-2552-60A5-35E9-FC8A4F0117AB}"/>
          </ac:spMkLst>
        </pc:spChg>
      </pc:sldChg>
      <pc:sldChg chg="addSp delSp modSp mod">
        <pc:chgData name="Conor Harrison" userId="46d3c9ac63ccb82a" providerId="LiveId" clId="{0D59EA42-BC43-4F77-9316-621A3475B840}" dt="2024-03-13T18:41:11.455" v="47" actId="478"/>
        <pc:sldMkLst>
          <pc:docMk/>
          <pc:sldMk cId="1965840026" sldId="308"/>
        </pc:sldMkLst>
        <pc:spChg chg="del">
          <ac:chgData name="Conor Harrison" userId="46d3c9ac63ccb82a" providerId="LiveId" clId="{0D59EA42-BC43-4F77-9316-621A3475B840}" dt="2024-03-13T18:41:11.455" v="47" actId="478"/>
          <ac:spMkLst>
            <pc:docMk/>
            <pc:sldMk cId="1965840026" sldId="308"/>
            <ac:spMk id="2" creationId="{9592CA5E-E9DA-1838-6FCE-E88F6A1ECD1B}"/>
          </ac:spMkLst>
        </pc:spChg>
        <pc:spChg chg="add mod">
          <ac:chgData name="Conor Harrison" userId="46d3c9ac63ccb82a" providerId="LiveId" clId="{0D59EA42-BC43-4F77-9316-621A3475B840}" dt="2024-03-13T18:41:07.999" v="46"/>
          <ac:spMkLst>
            <pc:docMk/>
            <pc:sldMk cId="1965840026" sldId="308"/>
            <ac:spMk id="5" creationId="{EAA0D97A-5218-3819-DEF1-4DB3F4ADCDF1}"/>
          </ac:spMkLst>
        </pc:spChg>
      </pc:sldChg>
      <pc:sldChg chg="addSp delSp modSp mod">
        <pc:chgData name="Conor Harrison" userId="46d3c9ac63ccb82a" providerId="LiveId" clId="{0D59EA42-BC43-4F77-9316-621A3475B840}" dt="2024-03-13T18:41:20.320" v="49" actId="478"/>
        <pc:sldMkLst>
          <pc:docMk/>
          <pc:sldMk cId="101943230" sldId="309"/>
        </pc:sldMkLst>
        <pc:spChg chg="del">
          <ac:chgData name="Conor Harrison" userId="46d3c9ac63ccb82a" providerId="LiveId" clId="{0D59EA42-BC43-4F77-9316-621A3475B840}" dt="2024-03-13T18:41:20.320" v="49" actId="478"/>
          <ac:spMkLst>
            <pc:docMk/>
            <pc:sldMk cId="101943230" sldId="309"/>
            <ac:spMk id="4" creationId="{E1851181-EF3D-0789-6967-7C60EA0EFA84}"/>
          </ac:spMkLst>
        </pc:spChg>
        <pc:spChg chg="add mod">
          <ac:chgData name="Conor Harrison" userId="46d3c9ac63ccb82a" providerId="LiveId" clId="{0D59EA42-BC43-4F77-9316-621A3475B840}" dt="2024-03-13T18:41:16.076" v="48"/>
          <ac:spMkLst>
            <pc:docMk/>
            <pc:sldMk cId="101943230" sldId="309"/>
            <ac:spMk id="5" creationId="{8C9CB42E-2F11-C599-BE02-FED529EC7DCD}"/>
          </ac:spMkLst>
        </pc:spChg>
      </pc:sldChg>
      <pc:sldChg chg="addSp delSp modSp mod">
        <pc:chgData name="Conor Harrison" userId="46d3c9ac63ccb82a" providerId="LiveId" clId="{0D59EA42-BC43-4F77-9316-621A3475B840}" dt="2024-03-13T18:41:30.316" v="51" actId="478"/>
        <pc:sldMkLst>
          <pc:docMk/>
          <pc:sldMk cId="3340532521" sldId="310"/>
        </pc:sldMkLst>
        <pc:spChg chg="del">
          <ac:chgData name="Conor Harrison" userId="46d3c9ac63ccb82a" providerId="LiveId" clId="{0D59EA42-BC43-4F77-9316-621A3475B840}" dt="2024-03-13T18:41:30.316" v="51" actId="478"/>
          <ac:spMkLst>
            <pc:docMk/>
            <pc:sldMk cId="3340532521" sldId="310"/>
            <ac:spMk id="2" creationId="{876A5BE8-35FB-2A50-08D1-D306CBFD63B0}"/>
          </ac:spMkLst>
        </pc:spChg>
        <pc:spChg chg="add mod">
          <ac:chgData name="Conor Harrison" userId="46d3c9ac63ccb82a" providerId="LiveId" clId="{0D59EA42-BC43-4F77-9316-621A3475B840}" dt="2024-03-13T18:41:24.914" v="50"/>
          <ac:spMkLst>
            <pc:docMk/>
            <pc:sldMk cId="3340532521" sldId="310"/>
            <ac:spMk id="4" creationId="{D3E260AF-2906-2606-8CDB-9D0505C33EFE}"/>
          </ac:spMkLst>
        </pc:spChg>
      </pc:sldChg>
      <pc:sldChg chg="addSp delSp modSp mod">
        <pc:chgData name="Conor Harrison" userId="46d3c9ac63ccb82a" providerId="LiveId" clId="{0D59EA42-BC43-4F77-9316-621A3475B840}" dt="2024-03-13T18:42:24.471" v="65" actId="1076"/>
        <pc:sldMkLst>
          <pc:docMk/>
          <pc:sldMk cId="1500875321" sldId="311"/>
        </pc:sldMkLst>
        <pc:spChg chg="del">
          <ac:chgData name="Conor Harrison" userId="46d3c9ac63ccb82a" providerId="LiveId" clId="{0D59EA42-BC43-4F77-9316-621A3475B840}" dt="2024-03-13T18:42:19.823" v="64" actId="478"/>
          <ac:spMkLst>
            <pc:docMk/>
            <pc:sldMk cId="1500875321" sldId="311"/>
            <ac:spMk id="2" creationId="{E0B56B8E-4DD2-3DAE-933B-2110F9C92B10}"/>
          </ac:spMkLst>
        </pc:spChg>
        <pc:spChg chg="add mod">
          <ac:chgData name="Conor Harrison" userId="46d3c9ac63ccb82a" providerId="LiveId" clId="{0D59EA42-BC43-4F77-9316-621A3475B840}" dt="2024-03-13T18:42:24.471" v="65" actId="1076"/>
          <ac:spMkLst>
            <pc:docMk/>
            <pc:sldMk cId="1500875321" sldId="311"/>
            <ac:spMk id="4" creationId="{C3559FB9-FAEC-4D81-9534-5F262D6372CF}"/>
          </ac:spMkLst>
        </pc:spChg>
        <pc:picChg chg="mod">
          <ac:chgData name="Conor Harrison" userId="46d3c9ac63ccb82a" providerId="LiveId" clId="{0D59EA42-BC43-4F77-9316-621A3475B840}" dt="2024-03-13T18:42:05.736" v="59" actId="1076"/>
          <ac:picMkLst>
            <pc:docMk/>
            <pc:sldMk cId="1500875321" sldId="311"/>
            <ac:picMk id="3" creationId="{898AF89B-A007-7D12-E14C-34BC71542237}"/>
          </ac:picMkLst>
        </pc:picChg>
        <pc:picChg chg="mod">
          <ac:chgData name="Conor Harrison" userId="46d3c9ac63ccb82a" providerId="LiveId" clId="{0D59EA42-BC43-4F77-9316-621A3475B840}" dt="2024-03-13T18:42:08.013" v="60" actId="1076"/>
          <ac:picMkLst>
            <pc:docMk/>
            <pc:sldMk cId="1500875321" sldId="311"/>
            <ac:picMk id="5" creationId="{8ADF1A9C-CB23-8BDD-9159-00C89BB6A262}"/>
          </ac:picMkLst>
        </pc:picChg>
      </pc:sldChg>
      <pc:sldChg chg="addSp delSp modSp mod">
        <pc:chgData name="Conor Harrison" userId="46d3c9ac63ccb82a" providerId="LiveId" clId="{0D59EA42-BC43-4F77-9316-621A3475B840}" dt="2024-03-13T18:43:15.174" v="77" actId="478"/>
        <pc:sldMkLst>
          <pc:docMk/>
          <pc:sldMk cId="1388933784" sldId="312"/>
        </pc:sldMkLst>
        <pc:spChg chg="del">
          <ac:chgData name="Conor Harrison" userId="46d3c9ac63ccb82a" providerId="LiveId" clId="{0D59EA42-BC43-4F77-9316-621A3475B840}" dt="2024-03-13T18:43:15.174" v="77" actId="478"/>
          <ac:spMkLst>
            <pc:docMk/>
            <pc:sldMk cId="1388933784" sldId="312"/>
            <ac:spMk id="2" creationId="{5EFF5A4C-571A-FA90-23FE-874F87D9117B}"/>
          </ac:spMkLst>
        </pc:spChg>
        <pc:spChg chg="add mod">
          <ac:chgData name="Conor Harrison" userId="46d3c9ac63ccb82a" providerId="LiveId" clId="{0D59EA42-BC43-4F77-9316-621A3475B840}" dt="2024-03-13T18:43:11.239" v="76"/>
          <ac:spMkLst>
            <pc:docMk/>
            <pc:sldMk cId="1388933784" sldId="312"/>
            <ac:spMk id="3" creationId="{8A1B0734-12FA-0919-7648-93981486C87F}"/>
          </ac:spMkLst>
        </pc:spChg>
      </pc:sldChg>
      <pc:sldChg chg="addSp delSp modSp mod">
        <pc:chgData name="Conor Harrison" userId="46d3c9ac63ccb82a" providerId="LiveId" clId="{0D59EA42-BC43-4F77-9316-621A3475B840}" dt="2024-03-13T18:43:24.047" v="79" actId="478"/>
        <pc:sldMkLst>
          <pc:docMk/>
          <pc:sldMk cId="1278048248" sldId="313"/>
        </pc:sldMkLst>
        <pc:spChg chg="del">
          <ac:chgData name="Conor Harrison" userId="46d3c9ac63ccb82a" providerId="LiveId" clId="{0D59EA42-BC43-4F77-9316-621A3475B840}" dt="2024-03-13T18:43:24.047" v="79" actId="478"/>
          <ac:spMkLst>
            <pc:docMk/>
            <pc:sldMk cId="1278048248" sldId="313"/>
            <ac:spMk id="2" creationId="{3DC1F252-7B43-6C01-C8E3-A92BBEDBA01B}"/>
          </ac:spMkLst>
        </pc:spChg>
        <pc:spChg chg="add mod">
          <ac:chgData name="Conor Harrison" userId="46d3c9ac63ccb82a" providerId="LiveId" clId="{0D59EA42-BC43-4F77-9316-621A3475B840}" dt="2024-03-13T18:43:19.566" v="78"/>
          <ac:spMkLst>
            <pc:docMk/>
            <pc:sldMk cId="1278048248" sldId="313"/>
            <ac:spMk id="4" creationId="{6F296D67-9C13-DE7D-4067-EE3574A7B865}"/>
          </ac:spMkLst>
        </pc:spChg>
      </pc:sldChg>
      <pc:sldChg chg="addSp delSp modSp mod">
        <pc:chgData name="Conor Harrison" userId="46d3c9ac63ccb82a" providerId="LiveId" clId="{0D59EA42-BC43-4F77-9316-621A3475B840}" dt="2024-03-13T18:43:54.593" v="90" actId="478"/>
        <pc:sldMkLst>
          <pc:docMk/>
          <pc:sldMk cId="3614297643" sldId="314"/>
        </pc:sldMkLst>
        <pc:spChg chg="del">
          <ac:chgData name="Conor Harrison" userId="46d3c9ac63ccb82a" providerId="LiveId" clId="{0D59EA42-BC43-4F77-9316-621A3475B840}" dt="2024-03-13T18:43:54.593" v="90" actId="478"/>
          <ac:spMkLst>
            <pc:docMk/>
            <pc:sldMk cId="3614297643" sldId="314"/>
            <ac:spMk id="2" creationId="{FDD83FE9-7CFA-8863-F104-A7E6E8635D0D}"/>
          </ac:spMkLst>
        </pc:spChg>
        <pc:spChg chg="add mod">
          <ac:chgData name="Conor Harrison" userId="46d3c9ac63ccb82a" providerId="LiveId" clId="{0D59EA42-BC43-4F77-9316-621A3475B840}" dt="2024-03-13T18:43:49.811" v="89"/>
          <ac:spMkLst>
            <pc:docMk/>
            <pc:sldMk cId="3614297643" sldId="314"/>
            <ac:spMk id="4" creationId="{4B765350-CA0F-377A-90C8-27DAC45CDD1E}"/>
          </ac:spMkLst>
        </pc:spChg>
      </pc:sldChg>
      <pc:sldChg chg="addSp delSp modSp mod">
        <pc:chgData name="Conor Harrison" userId="46d3c9ac63ccb82a" providerId="LiveId" clId="{0D59EA42-BC43-4F77-9316-621A3475B840}" dt="2024-03-13T18:44:04.511" v="92" actId="478"/>
        <pc:sldMkLst>
          <pc:docMk/>
          <pc:sldMk cId="794237992" sldId="315"/>
        </pc:sldMkLst>
        <pc:spChg chg="del">
          <ac:chgData name="Conor Harrison" userId="46d3c9ac63ccb82a" providerId="LiveId" clId="{0D59EA42-BC43-4F77-9316-621A3475B840}" dt="2024-03-13T18:44:04.511" v="92" actId="478"/>
          <ac:spMkLst>
            <pc:docMk/>
            <pc:sldMk cId="794237992" sldId="315"/>
            <ac:spMk id="2" creationId="{37A714C2-E04E-ED95-0063-43F2B85BA3E0}"/>
          </ac:spMkLst>
        </pc:spChg>
        <pc:spChg chg="add mod">
          <ac:chgData name="Conor Harrison" userId="46d3c9ac63ccb82a" providerId="LiveId" clId="{0D59EA42-BC43-4F77-9316-621A3475B840}" dt="2024-03-13T18:44:00.104" v="91"/>
          <ac:spMkLst>
            <pc:docMk/>
            <pc:sldMk cId="794237992" sldId="315"/>
            <ac:spMk id="4" creationId="{EB11EA8C-0836-F70F-3BD1-B889DF24F74C}"/>
          </ac:spMkLst>
        </pc:spChg>
      </pc:sldChg>
      <pc:sldChg chg="addSp delSp modSp mod">
        <pc:chgData name="Conor Harrison" userId="46d3c9ac63ccb82a" providerId="LiveId" clId="{0D59EA42-BC43-4F77-9316-621A3475B840}" dt="2024-03-13T18:44:31.804" v="96" actId="478"/>
        <pc:sldMkLst>
          <pc:docMk/>
          <pc:sldMk cId="1498526215" sldId="316"/>
        </pc:sldMkLst>
        <pc:spChg chg="del">
          <ac:chgData name="Conor Harrison" userId="46d3c9ac63ccb82a" providerId="LiveId" clId="{0D59EA42-BC43-4F77-9316-621A3475B840}" dt="2024-03-13T18:44:31.804" v="96" actId="478"/>
          <ac:spMkLst>
            <pc:docMk/>
            <pc:sldMk cId="1498526215" sldId="316"/>
            <ac:spMk id="4" creationId="{7B313F51-429B-AD0C-D691-4CCDF8AEF2E6}"/>
          </ac:spMkLst>
        </pc:spChg>
        <pc:spChg chg="add mod">
          <ac:chgData name="Conor Harrison" userId="46d3c9ac63ccb82a" providerId="LiveId" clId="{0D59EA42-BC43-4F77-9316-621A3475B840}" dt="2024-03-13T18:44:21.229" v="95" actId="20577"/>
          <ac:spMkLst>
            <pc:docMk/>
            <pc:sldMk cId="1498526215" sldId="316"/>
            <ac:spMk id="5" creationId="{DDB00ACA-B858-369D-4D2C-FAB6B3EACD70}"/>
          </ac:spMkLst>
        </pc:spChg>
      </pc:sldChg>
      <pc:sldChg chg="addSp delSp modSp mod">
        <pc:chgData name="Conor Harrison" userId="46d3c9ac63ccb82a" providerId="LiveId" clId="{0D59EA42-BC43-4F77-9316-621A3475B840}" dt="2024-03-13T18:45:10.856" v="106" actId="478"/>
        <pc:sldMkLst>
          <pc:docMk/>
          <pc:sldMk cId="770753377" sldId="317"/>
        </pc:sldMkLst>
        <pc:spChg chg="del">
          <ac:chgData name="Conor Harrison" userId="46d3c9ac63ccb82a" providerId="LiveId" clId="{0D59EA42-BC43-4F77-9316-621A3475B840}" dt="2024-03-13T18:45:10.856" v="106" actId="478"/>
          <ac:spMkLst>
            <pc:docMk/>
            <pc:sldMk cId="770753377" sldId="317"/>
            <ac:spMk id="2" creationId="{3E0F68C5-9B95-920A-E5DE-5A57B0FA3B72}"/>
          </ac:spMkLst>
        </pc:spChg>
        <pc:spChg chg="add mod">
          <ac:chgData name="Conor Harrison" userId="46d3c9ac63ccb82a" providerId="LiveId" clId="{0D59EA42-BC43-4F77-9316-621A3475B840}" dt="2024-03-13T18:45:07.327" v="105" actId="20577"/>
          <ac:spMkLst>
            <pc:docMk/>
            <pc:sldMk cId="770753377" sldId="317"/>
            <ac:spMk id="5" creationId="{2360C722-FE93-D623-1DE1-4A4674E78DB8}"/>
          </ac:spMkLst>
        </pc:spChg>
      </pc:sldChg>
      <pc:sldChg chg="addSp delSp modSp mod">
        <pc:chgData name="Conor Harrison" userId="46d3c9ac63ccb82a" providerId="LiveId" clId="{0D59EA42-BC43-4F77-9316-621A3475B840}" dt="2024-03-13T18:43:43.598" v="88" actId="20577"/>
        <pc:sldMkLst>
          <pc:docMk/>
          <pc:sldMk cId="1864875" sldId="318"/>
        </pc:sldMkLst>
        <pc:spChg chg="del">
          <ac:chgData name="Conor Harrison" userId="46d3c9ac63ccb82a" providerId="LiveId" clId="{0D59EA42-BC43-4F77-9316-621A3475B840}" dt="2024-03-13T18:43:34.246" v="81" actId="478"/>
          <ac:spMkLst>
            <pc:docMk/>
            <pc:sldMk cId="1864875" sldId="318"/>
            <ac:spMk id="3" creationId="{6CE1B34E-28FB-7BA5-E1DC-B74085ED1E98}"/>
          </ac:spMkLst>
        </pc:spChg>
        <pc:spChg chg="add mod">
          <ac:chgData name="Conor Harrison" userId="46d3c9ac63ccb82a" providerId="LiveId" clId="{0D59EA42-BC43-4F77-9316-621A3475B840}" dt="2024-03-13T18:43:29.953" v="80"/>
          <ac:spMkLst>
            <pc:docMk/>
            <pc:sldMk cId="1864875" sldId="318"/>
            <ac:spMk id="4" creationId="{9497F801-8CD1-CE6C-519D-5A96708E469C}"/>
          </ac:spMkLst>
        </pc:spChg>
        <pc:spChg chg="mod">
          <ac:chgData name="Conor Harrison" userId="46d3c9ac63ccb82a" providerId="LiveId" clId="{0D59EA42-BC43-4F77-9316-621A3475B840}" dt="2024-03-13T18:43:43.598" v="88" actId="20577"/>
          <ac:spMkLst>
            <pc:docMk/>
            <pc:sldMk cId="1864875" sldId="318"/>
            <ac:spMk id="6" creationId="{91B0206D-35A3-24C0-3A65-37A255FFE11B}"/>
          </ac:spMkLst>
        </pc:spChg>
        <pc:picChg chg="mod">
          <ac:chgData name="Conor Harrison" userId="46d3c9ac63ccb82a" providerId="LiveId" clId="{0D59EA42-BC43-4F77-9316-621A3475B840}" dt="2024-03-13T18:43:39.288" v="82" actId="1076"/>
          <ac:picMkLst>
            <pc:docMk/>
            <pc:sldMk cId="1864875" sldId="318"/>
            <ac:picMk id="8" creationId="{F838663C-012C-6076-B4CF-86E630317623}"/>
          </ac:picMkLst>
        </pc:picChg>
      </pc:sldChg>
      <pc:sldChg chg="addSp delSp modSp mod">
        <pc:chgData name="Conor Harrison" userId="46d3c9ac63ccb82a" providerId="LiveId" clId="{0D59EA42-BC43-4F77-9316-621A3475B840}" dt="2024-03-13T18:46:20.668" v="133" actId="478"/>
        <pc:sldMkLst>
          <pc:docMk/>
          <pc:sldMk cId="1094049250" sldId="319"/>
        </pc:sldMkLst>
        <pc:spChg chg="del">
          <ac:chgData name="Conor Harrison" userId="46d3c9ac63ccb82a" providerId="LiveId" clId="{0D59EA42-BC43-4F77-9316-621A3475B840}" dt="2024-03-13T18:46:20.668" v="133" actId="478"/>
          <ac:spMkLst>
            <pc:docMk/>
            <pc:sldMk cId="1094049250" sldId="319"/>
            <ac:spMk id="3" creationId="{1FBE0B2F-7FA6-A611-20AB-E9F4ACAF68B3}"/>
          </ac:spMkLst>
        </pc:spChg>
        <pc:spChg chg="mod">
          <ac:chgData name="Conor Harrison" userId="46d3c9ac63ccb82a" providerId="LiveId" clId="{0D59EA42-BC43-4F77-9316-621A3475B840}" dt="2024-03-13T18:46:14.572" v="132" actId="1076"/>
          <ac:spMkLst>
            <pc:docMk/>
            <pc:sldMk cId="1094049250" sldId="319"/>
            <ac:spMk id="4" creationId="{F7DBB33F-5CEA-35D1-1678-EC338FC5125C}"/>
          </ac:spMkLst>
        </pc:spChg>
        <pc:spChg chg="add mod">
          <ac:chgData name="Conor Harrison" userId="46d3c9ac63ccb82a" providerId="LiveId" clId="{0D59EA42-BC43-4F77-9316-621A3475B840}" dt="2024-03-13T18:46:08.558" v="131" actId="27636"/>
          <ac:spMkLst>
            <pc:docMk/>
            <pc:sldMk cId="1094049250" sldId="319"/>
            <ac:spMk id="6" creationId="{584E6C0C-76D9-E5B3-B041-D664FB164A47}"/>
          </ac:spMkLst>
        </pc:spChg>
      </pc:sldChg>
      <pc:sldChg chg="addSp delSp modSp mod">
        <pc:chgData name="Conor Harrison" userId="46d3c9ac63ccb82a" providerId="LiveId" clId="{0D59EA42-BC43-4F77-9316-621A3475B840}" dt="2024-03-13T18:45:22.469" v="110" actId="478"/>
        <pc:sldMkLst>
          <pc:docMk/>
          <pc:sldMk cId="4192219197" sldId="320"/>
        </pc:sldMkLst>
        <pc:spChg chg="del">
          <ac:chgData name="Conor Harrison" userId="46d3c9ac63ccb82a" providerId="LiveId" clId="{0D59EA42-BC43-4F77-9316-621A3475B840}" dt="2024-03-13T18:45:22.469" v="110" actId="478"/>
          <ac:spMkLst>
            <pc:docMk/>
            <pc:sldMk cId="4192219197" sldId="320"/>
            <ac:spMk id="6" creationId="{11BD652B-C9AB-12D0-B08E-C0CF3B73F315}"/>
          </ac:spMkLst>
        </pc:spChg>
        <pc:spChg chg="add mod">
          <ac:chgData name="Conor Harrison" userId="46d3c9ac63ccb82a" providerId="LiveId" clId="{0D59EA42-BC43-4F77-9316-621A3475B840}" dt="2024-03-13T18:45:18.052" v="109" actId="20577"/>
          <ac:spMkLst>
            <pc:docMk/>
            <pc:sldMk cId="4192219197" sldId="320"/>
            <ac:spMk id="7" creationId="{7F60D642-60EB-83CC-3A74-2EB3477B096F}"/>
          </ac:spMkLst>
        </pc:spChg>
      </pc:sldChg>
      <pc:sldChg chg="addSp delSp modSp mod">
        <pc:chgData name="Conor Harrison" userId="46d3c9ac63ccb82a" providerId="LiveId" clId="{0D59EA42-BC43-4F77-9316-621A3475B840}" dt="2024-03-13T18:45:35.191" v="114" actId="478"/>
        <pc:sldMkLst>
          <pc:docMk/>
          <pc:sldMk cId="321073400" sldId="321"/>
        </pc:sldMkLst>
        <pc:spChg chg="del">
          <ac:chgData name="Conor Harrison" userId="46d3c9ac63ccb82a" providerId="LiveId" clId="{0D59EA42-BC43-4F77-9316-621A3475B840}" dt="2024-03-13T18:45:35.191" v="114" actId="478"/>
          <ac:spMkLst>
            <pc:docMk/>
            <pc:sldMk cId="321073400" sldId="321"/>
            <ac:spMk id="6" creationId="{222ED13B-46DA-144A-2400-19B729FD7B35}"/>
          </ac:spMkLst>
        </pc:spChg>
        <pc:spChg chg="add mod">
          <ac:chgData name="Conor Harrison" userId="46d3c9ac63ccb82a" providerId="LiveId" clId="{0D59EA42-BC43-4F77-9316-621A3475B840}" dt="2024-03-13T18:45:30.962" v="113" actId="20577"/>
          <ac:spMkLst>
            <pc:docMk/>
            <pc:sldMk cId="321073400" sldId="321"/>
            <ac:spMk id="7" creationId="{C8137366-AB1A-5561-7781-1CEF0E571C24}"/>
          </ac:spMkLst>
        </pc:spChg>
      </pc:sldChg>
      <pc:sldChg chg="addSp delSp modSp mod">
        <pc:chgData name="Conor Harrison" userId="46d3c9ac63ccb82a" providerId="LiveId" clId="{0D59EA42-BC43-4F77-9316-621A3475B840}" dt="2024-03-13T18:46:54.353" v="140" actId="478"/>
        <pc:sldMkLst>
          <pc:docMk/>
          <pc:sldMk cId="2034431702" sldId="322"/>
        </pc:sldMkLst>
        <pc:spChg chg="del">
          <ac:chgData name="Conor Harrison" userId="46d3c9ac63ccb82a" providerId="LiveId" clId="{0D59EA42-BC43-4F77-9316-621A3475B840}" dt="2024-03-13T18:46:54.353" v="140" actId="478"/>
          <ac:spMkLst>
            <pc:docMk/>
            <pc:sldMk cId="2034431702" sldId="322"/>
            <ac:spMk id="6" creationId="{9FEDF38C-DDF1-43EB-613A-7F83C17FB54E}"/>
          </ac:spMkLst>
        </pc:spChg>
        <pc:spChg chg="add mod">
          <ac:chgData name="Conor Harrison" userId="46d3c9ac63ccb82a" providerId="LiveId" clId="{0D59EA42-BC43-4F77-9316-621A3475B840}" dt="2024-03-13T18:46:49.691" v="139" actId="20577"/>
          <ac:spMkLst>
            <pc:docMk/>
            <pc:sldMk cId="2034431702" sldId="322"/>
            <ac:spMk id="7" creationId="{0815940B-48EC-7A13-79BE-1185D62E5823}"/>
          </ac:spMkLst>
        </pc:spChg>
        <pc:picChg chg="mod">
          <ac:chgData name="Conor Harrison" userId="46d3c9ac63ccb82a" providerId="LiveId" clId="{0D59EA42-BC43-4F77-9316-621A3475B840}" dt="2024-03-13T18:46:45.281" v="137" actId="14100"/>
          <ac:picMkLst>
            <pc:docMk/>
            <pc:sldMk cId="2034431702" sldId="322"/>
            <ac:picMk id="2" creationId="{C51EB8E3-338F-58CC-6B1F-BA3F1F51EF5F}"/>
          </ac:picMkLst>
        </pc:picChg>
      </pc:sldChg>
      <pc:sldChg chg="addSp delSp modSp mod">
        <pc:chgData name="Conor Harrison" userId="46d3c9ac63ccb82a" providerId="LiveId" clId="{0D59EA42-BC43-4F77-9316-621A3475B840}" dt="2024-03-13T18:42:01.341" v="58" actId="478"/>
        <pc:sldMkLst>
          <pc:docMk/>
          <pc:sldMk cId="2384794129" sldId="323"/>
        </pc:sldMkLst>
        <pc:spChg chg="mod">
          <ac:chgData name="Conor Harrison" userId="46d3c9ac63ccb82a" providerId="LiveId" clId="{0D59EA42-BC43-4F77-9316-621A3475B840}" dt="2024-03-13T18:41:50.800" v="54" actId="1076"/>
          <ac:spMkLst>
            <pc:docMk/>
            <pc:sldMk cId="2384794129" sldId="323"/>
            <ac:spMk id="2" creationId="{FCD45542-E081-390D-93B6-C1A24236EA9B}"/>
          </ac:spMkLst>
        </pc:spChg>
        <pc:spChg chg="mod">
          <ac:chgData name="Conor Harrison" userId="46d3c9ac63ccb82a" providerId="LiveId" clId="{0D59EA42-BC43-4F77-9316-621A3475B840}" dt="2024-03-13T18:41:43.292" v="52" actId="1076"/>
          <ac:spMkLst>
            <pc:docMk/>
            <pc:sldMk cId="2384794129" sldId="323"/>
            <ac:spMk id="3" creationId="{A856379D-7AD1-CC60-C467-D11C273D46D4}"/>
          </ac:spMkLst>
        </pc:spChg>
        <pc:spChg chg="mod">
          <ac:chgData name="Conor Harrison" userId="46d3c9ac63ccb82a" providerId="LiveId" clId="{0D59EA42-BC43-4F77-9316-621A3475B840}" dt="2024-03-13T18:41:46.832" v="53" actId="1076"/>
          <ac:spMkLst>
            <pc:docMk/>
            <pc:sldMk cId="2384794129" sldId="323"/>
            <ac:spMk id="4" creationId="{FF870B87-2E3F-892D-2FF2-F9653517FF9F}"/>
          </ac:spMkLst>
        </pc:spChg>
        <pc:spChg chg="del">
          <ac:chgData name="Conor Harrison" userId="46d3c9ac63ccb82a" providerId="LiveId" clId="{0D59EA42-BC43-4F77-9316-621A3475B840}" dt="2024-03-13T18:42:01.341" v="58" actId="478"/>
          <ac:spMkLst>
            <pc:docMk/>
            <pc:sldMk cId="2384794129" sldId="323"/>
            <ac:spMk id="6" creationId="{3E737279-B34B-03A2-60E3-B80524C42A82}"/>
          </ac:spMkLst>
        </pc:spChg>
        <pc:spChg chg="add mod">
          <ac:chgData name="Conor Harrison" userId="46d3c9ac63ccb82a" providerId="LiveId" clId="{0D59EA42-BC43-4F77-9316-621A3475B840}" dt="2024-03-13T18:41:56.373" v="57" actId="20577"/>
          <ac:spMkLst>
            <pc:docMk/>
            <pc:sldMk cId="2384794129" sldId="323"/>
            <ac:spMk id="7" creationId="{F91EAD99-D3DD-0374-ADC5-59C4A47755CB}"/>
          </ac:spMkLst>
        </pc:spChg>
      </pc:sldChg>
      <pc:sldChg chg="modSp mod">
        <pc:chgData name="Conor Harrison" userId="46d3c9ac63ccb82a" providerId="LiveId" clId="{0D59EA42-BC43-4F77-9316-621A3475B840}" dt="2024-03-13T18:35:37.506" v="6" actId="1076"/>
        <pc:sldMkLst>
          <pc:docMk/>
          <pc:sldMk cId="2086874948" sldId="324"/>
        </pc:sldMkLst>
        <pc:spChg chg="mod">
          <ac:chgData name="Conor Harrison" userId="46d3c9ac63ccb82a" providerId="LiveId" clId="{0D59EA42-BC43-4F77-9316-621A3475B840}" dt="2024-03-13T18:35:37.506" v="6" actId="1076"/>
          <ac:spMkLst>
            <pc:docMk/>
            <pc:sldMk cId="2086874948" sldId="324"/>
            <ac:spMk id="2" creationId="{210C9665-EEBD-0A8E-F4A7-B258653A7465}"/>
          </ac:spMkLst>
        </pc:spChg>
      </pc:sldChg>
      <pc:sldChg chg="addSp delSp modSp mod">
        <pc:chgData name="Conor Harrison" userId="46d3c9ac63ccb82a" providerId="LiveId" clId="{0D59EA42-BC43-4F77-9316-621A3475B840}" dt="2024-03-13T18:44:56.236" v="102" actId="478"/>
        <pc:sldMkLst>
          <pc:docMk/>
          <pc:sldMk cId="684862173" sldId="325"/>
        </pc:sldMkLst>
        <pc:spChg chg="mod">
          <ac:chgData name="Conor Harrison" userId="46d3c9ac63ccb82a" providerId="LiveId" clId="{0D59EA42-BC43-4F77-9316-621A3475B840}" dt="2024-03-13T18:44:51.270" v="101" actId="14100"/>
          <ac:spMkLst>
            <pc:docMk/>
            <pc:sldMk cId="684862173" sldId="325"/>
            <ac:spMk id="2" creationId="{90466089-70C1-E471-48B3-F3EEA6BFFB9F}"/>
          </ac:spMkLst>
        </pc:spChg>
        <pc:spChg chg="del">
          <ac:chgData name="Conor Harrison" userId="46d3c9ac63ccb82a" providerId="LiveId" clId="{0D59EA42-BC43-4F77-9316-621A3475B840}" dt="2024-03-13T18:44:56.236" v="102" actId="478"/>
          <ac:spMkLst>
            <pc:docMk/>
            <pc:sldMk cId="684862173" sldId="325"/>
            <ac:spMk id="3" creationId="{36D1EFE1-0573-70B6-A1F5-05C0C6C152D2}"/>
          </ac:spMkLst>
        </pc:spChg>
        <pc:spChg chg="add mod">
          <ac:chgData name="Conor Harrison" userId="46d3c9ac63ccb82a" providerId="LiveId" clId="{0D59EA42-BC43-4F77-9316-621A3475B840}" dt="2024-03-13T18:44:40.556" v="99" actId="20577"/>
          <ac:spMkLst>
            <pc:docMk/>
            <pc:sldMk cId="684862173" sldId="325"/>
            <ac:spMk id="5" creationId="{9E29877F-9CB2-9535-9C55-2463ED8B20F8}"/>
          </ac:spMkLst>
        </pc:spChg>
      </pc:sldChg>
      <pc:sldChg chg="addSp delSp modSp mod">
        <pc:chgData name="Conor Harrison" userId="46d3c9ac63ccb82a" providerId="LiveId" clId="{0D59EA42-BC43-4F77-9316-621A3475B840}" dt="2024-03-13T18:46:34.148" v="135" actId="478"/>
        <pc:sldMkLst>
          <pc:docMk/>
          <pc:sldMk cId="1697288881" sldId="326"/>
        </pc:sldMkLst>
        <pc:spChg chg="del">
          <ac:chgData name="Conor Harrison" userId="46d3c9ac63ccb82a" providerId="LiveId" clId="{0D59EA42-BC43-4F77-9316-621A3475B840}" dt="2024-03-13T18:46:34.148" v="135" actId="478"/>
          <ac:spMkLst>
            <pc:docMk/>
            <pc:sldMk cId="1697288881" sldId="326"/>
            <ac:spMk id="5" creationId="{95573384-E7BE-E58B-A2E9-12F66002FC01}"/>
          </ac:spMkLst>
        </pc:spChg>
        <pc:spChg chg="add mod">
          <ac:chgData name="Conor Harrison" userId="46d3c9ac63ccb82a" providerId="LiveId" clId="{0D59EA42-BC43-4F77-9316-621A3475B840}" dt="2024-03-13T18:46:27.354" v="134"/>
          <ac:spMkLst>
            <pc:docMk/>
            <pc:sldMk cId="1697288881" sldId="326"/>
            <ac:spMk id="6" creationId="{83AF6F4D-1413-87ED-D2EF-737E280C9E5F}"/>
          </ac:spMkLst>
        </pc:spChg>
      </pc:sldChg>
      <pc:sldChg chg="modSp mod">
        <pc:chgData name="Conor Harrison" userId="46d3c9ac63ccb82a" providerId="LiveId" clId="{0D59EA42-BC43-4F77-9316-621A3475B840}" dt="2024-03-13T18:34:26.865" v="1" actId="1076"/>
        <pc:sldMkLst>
          <pc:docMk/>
          <pc:sldMk cId="1572690353" sldId="327"/>
        </pc:sldMkLst>
        <pc:spChg chg="mod">
          <ac:chgData name="Conor Harrison" userId="46d3c9ac63ccb82a" providerId="LiveId" clId="{0D59EA42-BC43-4F77-9316-621A3475B840}" dt="2024-03-13T18:34:26.865" v="1" actId="1076"/>
          <ac:spMkLst>
            <pc:docMk/>
            <pc:sldMk cId="1572690353" sldId="327"/>
            <ac:spMk id="4" creationId="{BEBBF4C1-B519-D82F-C4EB-C70471DE4821}"/>
          </ac:spMkLst>
        </pc:spChg>
      </pc:sldChg>
      <pc:sldChg chg="addSp modSp add mod">
        <pc:chgData name="Conor Harrison" userId="46d3c9ac63ccb82a" providerId="LiveId" clId="{0D59EA42-BC43-4F77-9316-621A3475B840}" dt="2024-03-13T18:45:45.225" v="117" actId="20577"/>
        <pc:sldMkLst>
          <pc:docMk/>
          <pc:sldMk cId="470908287" sldId="328"/>
        </pc:sldMkLst>
        <pc:spChg chg="add mod">
          <ac:chgData name="Conor Harrison" userId="46d3c9ac63ccb82a" providerId="LiveId" clId="{0D59EA42-BC43-4F77-9316-621A3475B840}" dt="2024-03-13T18:45:45.225" v="117" actId="20577"/>
          <ac:spMkLst>
            <pc:docMk/>
            <pc:sldMk cId="470908287" sldId="328"/>
            <ac:spMk id="2" creationId="{EC382939-3F57-BE0C-9D45-B21A897105F3}"/>
          </ac:spMkLst>
        </pc:spChg>
      </pc:sldChg>
      <pc:sldChg chg="add del">
        <pc:chgData name="Conor Harrison" userId="46d3c9ac63ccb82a" providerId="LiveId" clId="{0D59EA42-BC43-4F77-9316-621A3475B840}" dt="2024-03-13T18:37:11.543" v="16"/>
        <pc:sldMkLst>
          <pc:docMk/>
          <pc:sldMk cId="72227705" sldId="329"/>
        </pc:sldMkLst>
      </pc:sldChg>
      <pc:sldChg chg="add del">
        <pc:chgData name="Conor Harrison" userId="46d3c9ac63ccb82a" providerId="LiveId" clId="{0D59EA42-BC43-4F77-9316-621A3475B840}" dt="2024-03-13T18:37:11.543" v="16"/>
        <pc:sldMkLst>
          <pc:docMk/>
          <pc:sldMk cId="496669626" sldId="33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FB3BB-6F9F-4C8E-93B1-DEECF4303E8C}"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GB"/>
        </a:p>
      </dgm:t>
    </dgm:pt>
    <dgm:pt modelId="{366AB328-9541-49F9-AB70-3E23BD14CA58}">
      <dgm:prSet phldrT="[Text]" custT="1"/>
      <dgm:spPr/>
      <dgm:t>
        <a:bodyPr/>
        <a:lstStyle/>
        <a:p>
          <a:r>
            <a:rPr lang="en-IE" sz="2400" b="1" dirty="0">
              <a:solidFill>
                <a:schemeClr val="bg1"/>
              </a:solidFill>
            </a:rPr>
            <a:t>Strand</a:t>
          </a:r>
          <a:r>
            <a:rPr lang="en-IE" sz="2000" b="1" dirty="0">
              <a:solidFill>
                <a:schemeClr val="bg1"/>
              </a:solidFill>
            </a:rPr>
            <a:t> </a:t>
          </a:r>
          <a:r>
            <a:rPr lang="en-IE" sz="2800" b="1" dirty="0">
              <a:solidFill>
                <a:schemeClr val="bg1"/>
              </a:solidFill>
            </a:rPr>
            <a:t>1</a:t>
          </a:r>
          <a:endParaRPr lang="en-GB" sz="2800" b="1" dirty="0">
            <a:solidFill>
              <a:schemeClr val="bg1"/>
            </a:solidFill>
          </a:endParaRPr>
        </a:p>
      </dgm:t>
    </dgm:pt>
    <dgm:pt modelId="{D47EB1C9-5364-4777-8623-41F15153F3C4}" type="parTrans" cxnId="{68E0F409-F401-4C4E-8488-37AE3C81679C}">
      <dgm:prSet/>
      <dgm:spPr/>
      <dgm:t>
        <a:bodyPr/>
        <a:lstStyle/>
        <a:p>
          <a:endParaRPr lang="en-GB"/>
        </a:p>
      </dgm:t>
    </dgm:pt>
    <dgm:pt modelId="{53E73C25-C3B8-472D-AB57-C9A15DA1F074}" type="sibTrans" cxnId="{68E0F409-F401-4C4E-8488-37AE3C81679C}">
      <dgm:prSet/>
      <dgm:spPr/>
      <dgm:t>
        <a:bodyPr/>
        <a:lstStyle/>
        <a:p>
          <a:endParaRPr lang="en-GB"/>
        </a:p>
      </dgm:t>
    </dgm:pt>
    <dgm:pt modelId="{9618D1CC-43EE-4933-A819-09109DB4917A}">
      <dgm:prSet phldrT="[Text]" custT="1"/>
      <dgm:spPr/>
      <dgm:t>
        <a:bodyPr/>
        <a:lstStyle/>
        <a:p>
          <a:pPr>
            <a:buFontTx/>
            <a:buNone/>
          </a:pPr>
          <a:r>
            <a:rPr lang="en-IE" sz="2400" b="1" dirty="0">
              <a:solidFill>
                <a:srgbClr val="000066"/>
              </a:solidFill>
              <a:latin typeface="+mj-lt"/>
            </a:rPr>
            <a:t>Rights &amp; Responsibilities (Foundational Strand)</a:t>
          </a:r>
          <a:endParaRPr lang="en-GB" sz="2400" b="1" dirty="0">
            <a:solidFill>
              <a:srgbClr val="000066"/>
            </a:solidFill>
            <a:latin typeface="+mj-lt"/>
          </a:endParaRPr>
        </a:p>
      </dgm:t>
    </dgm:pt>
    <dgm:pt modelId="{37E7689C-0DC7-419A-A1D9-F55003C5D9E3}" type="parTrans" cxnId="{CBBE79D6-4FFC-4AF3-82F9-099C686F6970}">
      <dgm:prSet/>
      <dgm:spPr/>
      <dgm:t>
        <a:bodyPr/>
        <a:lstStyle/>
        <a:p>
          <a:endParaRPr lang="en-GB"/>
        </a:p>
      </dgm:t>
    </dgm:pt>
    <dgm:pt modelId="{73C64A64-0286-410A-ADE5-05E313146F80}" type="sibTrans" cxnId="{CBBE79D6-4FFC-4AF3-82F9-099C686F6970}">
      <dgm:prSet/>
      <dgm:spPr/>
      <dgm:t>
        <a:bodyPr/>
        <a:lstStyle/>
        <a:p>
          <a:endParaRPr lang="en-GB"/>
        </a:p>
      </dgm:t>
    </dgm:pt>
    <dgm:pt modelId="{B942EEC5-3ABC-460C-8DA1-F77FB68F4890}">
      <dgm:prSet phldrT="[Text]" custT="1"/>
      <dgm:spPr/>
      <dgm:t>
        <a:bodyPr/>
        <a:lstStyle/>
        <a:p>
          <a:r>
            <a:rPr lang="en-IE" sz="2000" dirty="0">
              <a:solidFill>
                <a:srgbClr val="000066"/>
              </a:solidFill>
              <a:latin typeface="+mj-lt"/>
            </a:rPr>
            <a:t>Human Dignity – the basis for human rights</a:t>
          </a:r>
          <a:endParaRPr lang="en-GB" sz="2000" dirty="0">
            <a:solidFill>
              <a:srgbClr val="000066"/>
            </a:solidFill>
            <a:latin typeface="+mj-lt"/>
          </a:endParaRPr>
        </a:p>
      </dgm:t>
    </dgm:pt>
    <dgm:pt modelId="{47499734-9AA4-487A-A835-FF3412CDBF6B}" type="parTrans" cxnId="{40639E07-4C26-4172-8B6A-DC4415E9F804}">
      <dgm:prSet/>
      <dgm:spPr/>
      <dgm:t>
        <a:bodyPr/>
        <a:lstStyle/>
        <a:p>
          <a:endParaRPr lang="en-GB"/>
        </a:p>
      </dgm:t>
    </dgm:pt>
    <dgm:pt modelId="{4F1078B6-01AD-48C2-AA0A-00DA75D538D1}" type="sibTrans" cxnId="{40639E07-4C26-4172-8B6A-DC4415E9F804}">
      <dgm:prSet/>
      <dgm:spPr/>
      <dgm:t>
        <a:bodyPr/>
        <a:lstStyle/>
        <a:p>
          <a:endParaRPr lang="en-GB"/>
        </a:p>
      </dgm:t>
    </dgm:pt>
    <dgm:pt modelId="{56ED87B7-A63D-4F7E-B7D0-7C68DE69CF7C}">
      <dgm:prSet phldrT="[Text]" custT="1"/>
      <dgm:spPr/>
      <dgm:t>
        <a:bodyPr/>
        <a:lstStyle/>
        <a:p>
          <a:r>
            <a:rPr lang="en-IE" sz="2400" b="1" dirty="0">
              <a:solidFill>
                <a:schemeClr val="bg1"/>
              </a:solidFill>
            </a:rPr>
            <a:t>Strand</a:t>
          </a:r>
          <a:r>
            <a:rPr lang="en-IE" sz="2800" b="1" dirty="0">
              <a:solidFill>
                <a:schemeClr val="bg1"/>
              </a:solidFill>
            </a:rPr>
            <a:t> 2</a:t>
          </a:r>
          <a:endParaRPr lang="en-GB" sz="2800" b="1" dirty="0">
            <a:solidFill>
              <a:schemeClr val="bg1"/>
            </a:solidFill>
          </a:endParaRPr>
        </a:p>
      </dgm:t>
    </dgm:pt>
    <dgm:pt modelId="{18F2C703-E5E4-4F8D-9A20-1AF6251CFB99}" type="parTrans" cxnId="{C98472F5-2C7F-4F99-84BB-57F9947AB70F}">
      <dgm:prSet/>
      <dgm:spPr/>
      <dgm:t>
        <a:bodyPr/>
        <a:lstStyle/>
        <a:p>
          <a:endParaRPr lang="en-GB"/>
        </a:p>
      </dgm:t>
    </dgm:pt>
    <dgm:pt modelId="{0E6CCA39-7283-4B38-8C2B-CED58598764C}" type="sibTrans" cxnId="{C98472F5-2C7F-4F99-84BB-57F9947AB70F}">
      <dgm:prSet/>
      <dgm:spPr/>
      <dgm:t>
        <a:bodyPr/>
        <a:lstStyle/>
        <a:p>
          <a:endParaRPr lang="en-GB"/>
        </a:p>
      </dgm:t>
    </dgm:pt>
    <dgm:pt modelId="{299FCE5B-48DA-4528-836D-DB7776ED49F3}">
      <dgm:prSet phldrT="[Text]" custT="1"/>
      <dgm:spPr/>
      <dgm:t>
        <a:bodyPr/>
        <a:lstStyle/>
        <a:p>
          <a:pPr>
            <a:buFontTx/>
            <a:buNone/>
          </a:pPr>
          <a:r>
            <a:rPr lang="en-IE" sz="2400" b="1" dirty="0">
              <a:solidFill>
                <a:srgbClr val="008000"/>
              </a:solidFill>
              <a:latin typeface="+mj-lt"/>
            </a:rPr>
            <a:t>Global Citizenship</a:t>
          </a:r>
          <a:endParaRPr lang="en-GB" sz="2400" b="1" dirty="0">
            <a:solidFill>
              <a:srgbClr val="008000"/>
            </a:solidFill>
            <a:latin typeface="+mj-lt"/>
          </a:endParaRPr>
        </a:p>
      </dgm:t>
    </dgm:pt>
    <dgm:pt modelId="{B32A082D-4E53-4269-8BC4-453B8D00D5D6}" type="parTrans" cxnId="{D44EABDF-13BB-4B7E-9B39-9C5ABF58F3A4}">
      <dgm:prSet/>
      <dgm:spPr/>
      <dgm:t>
        <a:bodyPr/>
        <a:lstStyle/>
        <a:p>
          <a:endParaRPr lang="en-GB"/>
        </a:p>
      </dgm:t>
    </dgm:pt>
    <dgm:pt modelId="{A7D3BD25-0224-4670-A9AA-A1728212EA64}" type="sibTrans" cxnId="{D44EABDF-13BB-4B7E-9B39-9C5ABF58F3A4}">
      <dgm:prSet/>
      <dgm:spPr/>
      <dgm:t>
        <a:bodyPr/>
        <a:lstStyle/>
        <a:p>
          <a:endParaRPr lang="en-GB"/>
        </a:p>
      </dgm:t>
    </dgm:pt>
    <dgm:pt modelId="{D0094BFB-B50A-42DD-85D9-9C0EDF438870}">
      <dgm:prSet phldrT="[Text]" custT="1"/>
      <dgm:spPr/>
      <dgm:t>
        <a:bodyPr/>
        <a:lstStyle/>
        <a:p>
          <a:r>
            <a:rPr lang="en-IE" sz="2000" dirty="0">
              <a:solidFill>
                <a:srgbClr val="008000"/>
              </a:solidFill>
              <a:latin typeface="+mj-lt"/>
            </a:rPr>
            <a:t>Sustainability</a:t>
          </a:r>
          <a:endParaRPr lang="en-GB" sz="2000" dirty="0">
            <a:solidFill>
              <a:srgbClr val="008000"/>
            </a:solidFill>
            <a:latin typeface="+mj-lt"/>
          </a:endParaRPr>
        </a:p>
      </dgm:t>
    </dgm:pt>
    <dgm:pt modelId="{83573C1E-192E-4FD8-9753-799EB11F7178}" type="parTrans" cxnId="{1F761CCE-F871-4179-9324-073E6285D2A2}">
      <dgm:prSet/>
      <dgm:spPr/>
      <dgm:t>
        <a:bodyPr/>
        <a:lstStyle/>
        <a:p>
          <a:endParaRPr lang="en-GB"/>
        </a:p>
      </dgm:t>
    </dgm:pt>
    <dgm:pt modelId="{CAC306E4-4AE2-4E3A-BD58-69EFCBBD2228}" type="sibTrans" cxnId="{1F761CCE-F871-4179-9324-073E6285D2A2}">
      <dgm:prSet/>
      <dgm:spPr/>
      <dgm:t>
        <a:bodyPr/>
        <a:lstStyle/>
        <a:p>
          <a:endParaRPr lang="en-GB"/>
        </a:p>
      </dgm:t>
    </dgm:pt>
    <dgm:pt modelId="{98C98252-69B8-42DC-BD9F-7A6AAB02E59F}">
      <dgm:prSet phldrT="[Text]" custT="1"/>
      <dgm:spPr/>
      <dgm:t>
        <a:bodyPr/>
        <a:lstStyle/>
        <a:p>
          <a:r>
            <a:rPr lang="en-IE" sz="2400" b="1" dirty="0">
              <a:solidFill>
                <a:schemeClr val="bg1"/>
              </a:solidFill>
            </a:rPr>
            <a:t>Strand</a:t>
          </a:r>
          <a:r>
            <a:rPr lang="en-IE" sz="2200" b="1" dirty="0">
              <a:solidFill>
                <a:schemeClr val="bg1"/>
              </a:solidFill>
            </a:rPr>
            <a:t> </a:t>
          </a:r>
          <a:r>
            <a:rPr lang="en-IE" sz="2800" b="1" dirty="0">
              <a:solidFill>
                <a:schemeClr val="bg1"/>
              </a:solidFill>
            </a:rPr>
            <a:t>3</a:t>
          </a:r>
          <a:endParaRPr lang="en-GB" sz="2800" b="1" dirty="0">
            <a:solidFill>
              <a:schemeClr val="bg1"/>
            </a:solidFill>
          </a:endParaRPr>
        </a:p>
      </dgm:t>
    </dgm:pt>
    <dgm:pt modelId="{C66CC25D-2D21-4D1D-B433-1A5D4B008BA0}" type="parTrans" cxnId="{964714DA-89AF-4A95-8926-34D490950F38}">
      <dgm:prSet/>
      <dgm:spPr/>
      <dgm:t>
        <a:bodyPr/>
        <a:lstStyle/>
        <a:p>
          <a:endParaRPr lang="en-GB"/>
        </a:p>
      </dgm:t>
    </dgm:pt>
    <dgm:pt modelId="{6E0C2333-26BD-40E3-9E87-7419FF815E74}" type="sibTrans" cxnId="{964714DA-89AF-4A95-8926-34D490950F38}">
      <dgm:prSet/>
      <dgm:spPr/>
      <dgm:t>
        <a:bodyPr/>
        <a:lstStyle/>
        <a:p>
          <a:endParaRPr lang="en-GB"/>
        </a:p>
      </dgm:t>
    </dgm:pt>
    <dgm:pt modelId="{37905C47-46C4-425B-9B7F-394A4FB4E450}">
      <dgm:prSet phldrT="[Text]" custT="1"/>
      <dgm:spPr/>
      <dgm:t>
        <a:bodyPr/>
        <a:lstStyle/>
        <a:p>
          <a:pPr>
            <a:buFontTx/>
            <a:buNone/>
          </a:pPr>
          <a:r>
            <a:rPr lang="en-IE" sz="2400" b="1" dirty="0">
              <a:solidFill>
                <a:srgbClr val="C00000"/>
              </a:solidFill>
              <a:latin typeface="+mj-lt"/>
            </a:rPr>
            <a:t>Exploring Democracy</a:t>
          </a:r>
          <a:endParaRPr lang="en-GB" sz="2400" b="1" dirty="0">
            <a:solidFill>
              <a:srgbClr val="C00000"/>
            </a:solidFill>
            <a:latin typeface="+mj-lt"/>
          </a:endParaRPr>
        </a:p>
      </dgm:t>
    </dgm:pt>
    <dgm:pt modelId="{0A565048-8227-4EF7-A5D7-ED36B728ECA7}" type="parTrans" cxnId="{6F24E6FB-45EA-4003-870B-73DDBBD04F08}">
      <dgm:prSet/>
      <dgm:spPr/>
      <dgm:t>
        <a:bodyPr/>
        <a:lstStyle/>
        <a:p>
          <a:endParaRPr lang="en-GB"/>
        </a:p>
      </dgm:t>
    </dgm:pt>
    <dgm:pt modelId="{8DF234A9-F398-4024-9592-CFB6E167D5AD}" type="sibTrans" cxnId="{6F24E6FB-45EA-4003-870B-73DDBBD04F08}">
      <dgm:prSet/>
      <dgm:spPr/>
      <dgm:t>
        <a:bodyPr/>
        <a:lstStyle/>
        <a:p>
          <a:endParaRPr lang="en-GB"/>
        </a:p>
      </dgm:t>
    </dgm:pt>
    <dgm:pt modelId="{9420FFD3-C38D-40D6-91AF-650BA0D5C457}">
      <dgm:prSet phldrT="[Text]" custT="1"/>
      <dgm:spPr/>
      <dgm:t>
        <a:bodyPr/>
        <a:lstStyle/>
        <a:p>
          <a:r>
            <a:rPr lang="en-IE" sz="2000" dirty="0">
              <a:solidFill>
                <a:srgbClr val="C00000"/>
              </a:solidFill>
              <a:latin typeface="+mj-lt"/>
            </a:rPr>
            <a:t>Meaning of Democracy</a:t>
          </a:r>
          <a:endParaRPr lang="en-GB" sz="2000" dirty="0">
            <a:solidFill>
              <a:srgbClr val="C00000"/>
            </a:solidFill>
            <a:latin typeface="+mj-lt"/>
          </a:endParaRPr>
        </a:p>
      </dgm:t>
    </dgm:pt>
    <dgm:pt modelId="{F28E624A-A7F5-4370-BD42-141F81AB7C6D}" type="parTrans" cxnId="{D25D6CCF-C6D6-4DDA-B0B3-2D3B0C4D9908}">
      <dgm:prSet/>
      <dgm:spPr/>
      <dgm:t>
        <a:bodyPr/>
        <a:lstStyle/>
        <a:p>
          <a:endParaRPr lang="en-GB"/>
        </a:p>
      </dgm:t>
    </dgm:pt>
    <dgm:pt modelId="{31EF480E-5711-42B4-BEA0-011F9C8B2991}" type="sibTrans" cxnId="{D25D6CCF-C6D6-4DDA-B0B3-2D3B0C4D9908}">
      <dgm:prSet/>
      <dgm:spPr/>
      <dgm:t>
        <a:bodyPr/>
        <a:lstStyle/>
        <a:p>
          <a:endParaRPr lang="en-GB"/>
        </a:p>
      </dgm:t>
    </dgm:pt>
    <dgm:pt modelId="{0A5F4670-EED6-455C-907A-C7ADCB8A7F2A}">
      <dgm:prSet phldrT="[Text]" custT="1"/>
      <dgm:spPr/>
      <dgm:t>
        <a:bodyPr/>
        <a:lstStyle/>
        <a:p>
          <a:r>
            <a:rPr lang="en-IE" sz="2000" dirty="0">
              <a:solidFill>
                <a:srgbClr val="000066"/>
              </a:solidFill>
              <a:latin typeface="+mj-lt"/>
            </a:rPr>
            <a:t>Human Rights Instruments</a:t>
          </a:r>
          <a:endParaRPr lang="en-GB" sz="2000" dirty="0">
            <a:solidFill>
              <a:srgbClr val="000066"/>
            </a:solidFill>
            <a:latin typeface="+mj-lt"/>
          </a:endParaRPr>
        </a:p>
      </dgm:t>
    </dgm:pt>
    <dgm:pt modelId="{792E9BF7-FF6E-4E0E-BD25-4E63E5E738EF}" type="parTrans" cxnId="{5684DCA6-08D0-4717-AC80-4A91B0449A40}">
      <dgm:prSet/>
      <dgm:spPr/>
      <dgm:t>
        <a:bodyPr/>
        <a:lstStyle/>
        <a:p>
          <a:endParaRPr lang="en-GB"/>
        </a:p>
      </dgm:t>
    </dgm:pt>
    <dgm:pt modelId="{29823806-EEC6-4A75-9BCD-A73DFB852DA0}" type="sibTrans" cxnId="{5684DCA6-08D0-4717-AC80-4A91B0449A40}">
      <dgm:prSet/>
      <dgm:spPr/>
      <dgm:t>
        <a:bodyPr/>
        <a:lstStyle/>
        <a:p>
          <a:endParaRPr lang="en-GB"/>
        </a:p>
      </dgm:t>
    </dgm:pt>
    <dgm:pt modelId="{2DCC9724-04FA-49D5-A18A-C69C1213401E}">
      <dgm:prSet phldrT="[Text]" custT="1"/>
      <dgm:spPr/>
      <dgm:t>
        <a:bodyPr/>
        <a:lstStyle/>
        <a:p>
          <a:r>
            <a:rPr lang="en-IE" sz="2400" b="1" dirty="0">
              <a:solidFill>
                <a:srgbClr val="000066"/>
              </a:solidFill>
              <a:latin typeface="+mj-lt"/>
            </a:rPr>
            <a:t>Human Rights Action (x1)</a:t>
          </a:r>
          <a:endParaRPr lang="en-GB" sz="2400" b="1" dirty="0">
            <a:solidFill>
              <a:srgbClr val="000066"/>
            </a:solidFill>
            <a:latin typeface="+mj-lt"/>
          </a:endParaRPr>
        </a:p>
      </dgm:t>
    </dgm:pt>
    <dgm:pt modelId="{BD2B7048-593B-4888-832B-C0C8DBFBB6FE}" type="parTrans" cxnId="{0EAC0A5E-98E6-41A4-A0E8-EAB9AAF8841B}">
      <dgm:prSet/>
      <dgm:spPr/>
      <dgm:t>
        <a:bodyPr/>
        <a:lstStyle/>
        <a:p>
          <a:endParaRPr lang="en-GB"/>
        </a:p>
      </dgm:t>
    </dgm:pt>
    <dgm:pt modelId="{1D82C4EA-B865-4844-AEFE-B50F8D22B7F3}" type="sibTrans" cxnId="{0EAC0A5E-98E6-41A4-A0E8-EAB9AAF8841B}">
      <dgm:prSet/>
      <dgm:spPr/>
      <dgm:t>
        <a:bodyPr/>
        <a:lstStyle/>
        <a:p>
          <a:endParaRPr lang="en-GB"/>
        </a:p>
      </dgm:t>
    </dgm:pt>
    <dgm:pt modelId="{51AF9403-DB6E-4D09-9E0A-8E9363426352}">
      <dgm:prSet phldrT="[Text]" custT="1"/>
      <dgm:spPr/>
      <dgm:t>
        <a:bodyPr/>
        <a:lstStyle/>
        <a:p>
          <a:r>
            <a:rPr lang="en-IE" sz="2000" dirty="0">
              <a:solidFill>
                <a:srgbClr val="008000"/>
              </a:solidFill>
              <a:latin typeface="+mj-lt"/>
            </a:rPr>
            <a:t>Local &amp; Global Development</a:t>
          </a:r>
          <a:endParaRPr lang="en-GB" sz="2000" dirty="0">
            <a:solidFill>
              <a:srgbClr val="008000"/>
            </a:solidFill>
            <a:latin typeface="+mj-lt"/>
          </a:endParaRPr>
        </a:p>
      </dgm:t>
    </dgm:pt>
    <dgm:pt modelId="{20A8FDA6-409A-41E7-B42F-350D6AB521D5}" type="parTrans" cxnId="{06750B75-70FD-4E09-A886-D375B7ADBDB4}">
      <dgm:prSet/>
      <dgm:spPr/>
      <dgm:t>
        <a:bodyPr/>
        <a:lstStyle/>
        <a:p>
          <a:endParaRPr lang="en-GB"/>
        </a:p>
      </dgm:t>
    </dgm:pt>
    <dgm:pt modelId="{170235C3-0004-44FB-A8F8-66C55F26DADC}" type="sibTrans" cxnId="{06750B75-70FD-4E09-A886-D375B7ADBDB4}">
      <dgm:prSet/>
      <dgm:spPr/>
      <dgm:t>
        <a:bodyPr/>
        <a:lstStyle/>
        <a:p>
          <a:endParaRPr lang="en-GB"/>
        </a:p>
      </dgm:t>
    </dgm:pt>
    <dgm:pt modelId="{C8741A83-A4DA-4772-9B52-8E413E056860}">
      <dgm:prSet phldrT="[Text]" custT="1"/>
      <dgm:spPr/>
      <dgm:t>
        <a:bodyPr/>
        <a:lstStyle/>
        <a:p>
          <a:r>
            <a:rPr lang="en-IE" sz="2000" dirty="0">
              <a:solidFill>
                <a:srgbClr val="008000"/>
              </a:solidFill>
              <a:latin typeface="+mj-lt"/>
            </a:rPr>
            <a:t>Global Change</a:t>
          </a:r>
          <a:endParaRPr lang="en-GB" sz="2000" dirty="0">
            <a:solidFill>
              <a:srgbClr val="008000"/>
            </a:solidFill>
            <a:latin typeface="+mj-lt"/>
          </a:endParaRPr>
        </a:p>
      </dgm:t>
    </dgm:pt>
    <dgm:pt modelId="{09699813-86AE-4B61-9C3D-4DAFDBA792D7}" type="parTrans" cxnId="{EDD5F17D-1201-4611-A6A2-B479659A25C4}">
      <dgm:prSet/>
      <dgm:spPr/>
      <dgm:t>
        <a:bodyPr/>
        <a:lstStyle/>
        <a:p>
          <a:endParaRPr lang="en-GB"/>
        </a:p>
      </dgm:t>
    </dgm:pt>
    <dgm:pt modelId="{4050AB60-6485-4C82-8278-60346A3BB45B}" type="sibTrans" cxnId="{EDD5F17D-1201-4611-A6A2-B479659A25C4}">
      <dgm:prSet/>
      <dgm:spPr/>
      <dgm:t>
        <a:bodyPr/>
        <a:lstStyle/>
        <a:p>
          <a:endParaRPr lang="en-GB"/>
        </a:p>
      </dgm:t>
    </dgm:pt>
    <dgm:pt modelId="{9B98E2D8-FF9A-44A8-BB5B-5EE1ED380FF2}">
      <dgm:prSet phldrT="[Text]" custT="1"/>
      <dgm:spPr/>
      <dgm:t>
        <a:bodyPr/>
        <a:lstStyle/>
        <a:p>
          <a:r>
            <a:rPr lang="en-IE" sz="2400" b="1" dirty="0">
              <a:solidFill>
                <a:srgbClr val="008000"/>
              </a:solidFill>
              <a:latin typeface="+mj-lt"/>
            </a:rPr>
            <a:t>Global Citizenship Action (x1</a:t>
          </a:r>
          <a:r>
            <a:rPr lang="en-IE" sz="2400" b="1" dirty="0">
              <a:solidFill>
                <a:srgbClr val="3E702C"/>
              </a:solidFill>
              <a:latin typeface="+mj-lt"/>
            </a:rPr>
            <a:t>)</a:t>
          </a:r>
          <a:endParaRPr lang="en-GB" sz="2400" b="1" dirty="0">
            <a:solidFill>
              <a:srgbClr val="3E702C"/>
            </a:solidFill>
            <a:latin typeface="+mj-lt"/>
          </a:endParaRPr>
        </a:p>
      </dgm:t>
    </dgm:pt>
    <dgm:pt modelId="{FD3A07B4-69C2-4A5B-8CC5-EE66B9903BAE}" type="parTrans" cxnId="{7F5A0214-D351-4DFB-8CE8-04277166395B}">
      <dgm:prSet/>
      <dgm:spPr/>
      <dgm:t>
        <a:bodyPr/>
        <a:lstStyle/>
        <a:p>
          <a:endParaRPr lang="en-GB"/>
        </a:p>
      </dgm:t>
    </dgm:pt>
    <dgm:pt modelId="{9DF58C23-F7C3-49ED-9CDD-094EC56E56DE}" type="sibTrans" cxnId="{7F5A0214-D351-4DFB-8CE8-04277166395B}">
      <dgm:prSet/>
      <dgm:spPr/>
      <dgm:t>
        <a:bodyPr/>
        <a:lstStyle/>
        <a:p>
          <a:endParaRPr lang="en-GB"/>
        </a:p>
      </dgm:t>
    </dgm:pt>
    <dgm:pt modelId="{A2723CCF-5779-43FA-908B-EDAF2769C959}">
      <dgm:prSet phldrT="[Text]" custT="1"/>
      <dgm:spPr/>
      <dgm:t>
        <a:bodyPr/>
        <a:lstStyle/>
        <a:p>
          <a:r>
            <a:rPr lang="en-IE" sz="2000" dirty="0">
              <a:solidFill>
                <a:srgbClr val="C00000"/>
              </a:solidFill>
              <a:latin typeface="+mj-lt"/>
            </a:rPr>
            <a:t>The Law and the Citizen</a:t>
          </a:r>
          <a:endParaRPr lang="en-GB" sz="2000" dirty="0">
            <a:solidFill>
              <a:srgbClr val="C00000"/>
            </a:solidFill>
            <a:latin typeface="+mj-lt"/>
          </a:endParaRPr>
        </a:p>
      </dgm:t>
    </dgm:pt>
    <dgm:pt modelId="{0FF48E16-183D-4677-ACAF-8207DC71AEEE}" type="parTrans" cxnId="{E52A1F80-0A19-42D6-B2F5-08BCA0234787}">
      <dgm:prSet/>
      <dgm:spPr/>
      <dgm:t>
        <a:bodyPr/>
        <a:lstStyle/>
        <a:p>
          <a:endParaRPr lang="en-GB"/>
        </a:p>
      </dgm:t>
    </dgm:pt>
    <dgm:pt modelId="{A666F510-CAAB-4FB0-81D6-9FEFC59C4AC4}" type="sibTrans" cxnId="{E52A1F80-0A19-42D6-B2F5-08BCA0234787}">
      <dgm:prSet/>
      <dgm:spPr/>
      <dgm:t>
        <a:bodyPr/>
        <a:lstStyle/>
        <a:p>
          <a:endParaRPr lang="en-GB"/>
        </a:p>
      </dgm:t>
    </dgm:pt>
    <dgm:pt modelId="{B414ECA4-3A89-4ACE-8635-99238BF14814}">
      <dgm:prSet phldrT="[Text]" custT="1"/>
      <dgm:spPr/>
      <dgm:t>
        <a:bodyPr/>
        <a:lstStyle/>
        <a:p>
          <a:r>
            <a:rPr lang="en-IE" sz="2000" dirty="0">
              <a:solidFill>
                <a:srgbClr val="C00000"/>
              </a:solidFill>
              <a:latin typeface="+mj-lt"/>
            </a:rPr>
            <a:t>Media in a Democracy</a:t>
          </a:r>
          <a:endParaRPr lang="en-GB" sz="2000" dirty="0">
            <a:solidFill>
              <a:srgbClr val="C00000"/>
            </a:solidFill>
            <a:latin typeface="+mj-lt"/>
          </a:endParaRPr>
        </a:p>
      </dgm:t>
    </dgm:pt>
    <dgm:pt modelId="{550F0505-9F32-431D-A5BE-45777B94A891}" type="parTrans" cxnId="{D8F51B14-48A0-4B2D-A01A-2D93BEE8A259}">
      <dgm:prSet/>
      <dgm:spPr/>
      <dgm:t>
        <a:bodyPr/>
        <a:lstStyle/>
        <a:p>
          <a:endParaRPr lang="en-GB"/>
        </a:p>
      </dgm:t>
    </dgm:pt>
    <dgm:pt modelId="{78BA07A4-4661-4C6F-B93D-E75B1EF6CE46}" type="sibTrans" cxnId="{D8F51B14-48A0-4B2D-A01A-2D93BEE8A259}">
      <dgm:prSet/>
      <dgm:spPr/>
      <dgm:t>
        <a:bodyPr/>
        <a:lstStyle/>
        <a:p>
          <a:endParaRPr lang="en-GB"/>
        </a:p>
      </dgm:t>
    </dgm:pt>
    <dgm:pt modelId="{DB75AC7E-1C57-43F0-949E-F00BB71CA573}">
      <dgm:prSet phldrT="[Text]" custT="1"/>
      <dgm:spPr/>
      <dgm:t>
        <a:bodyPr/>
        <a:lstStyle/>
        <a:p>
          <a:r>
            <a:rPr lang="en-IE" sz="2400" b="1" dirty="0">
              <a:solidFill>
                <a:srgbClr val="C00000"/>
              </a:solidFill>
              <a:latin typeface="+mj-lt"/>
            </a:rPr>
            <a:t>Democracy Action (x1)</a:t>
          </a:r>
          <a:endParaRPr lang="en-GB" sz="2400" b="1" dirty="0">
            <a:solidFill>
              <a:srgbClr val="C00000"/>
            </a:solidFill>
            <a:latin typeface="+mj-lt"/>
          </a:endParaRPr>
        </a:p>
      </dgm:t>
    </dgm:pt>
    <dgm:pt modelId="{DC23B7CB-3328-4789-A8C3-61C90DF49EF1}" type="parTrans" cxnId="{16B1D021-167C-472F-A245-0A2CAC71E445}">
      <dgm:prSet/>
      <dgm:spPr/>
      <dgm:t>
        <a:bodyPr/>
        <a:lstStyle/>
        <a:p>
          <a:endParaRPr lang="en-GB"/>
        </a:p>
      </dgm:t>
    </dgm:pt>
    <dgm:pt modelId="{56F28988-9DFF-4AA0-AA96-DECF3C225D0C}" type="sibTrans" cxnId="{16B1D021-167C-472F-A245-0A2CAC71E445}">
      <dgm:prSet/>
      <dgm:spPr/>
      <dgm:t>
        <a:bodyPr/>
        <a:lstStyle/>
        <a:p>
          <a:endParaRPr lang="en-GB"/>
        </a:p>
      </dgm:t>
    </dgm:pt>
    <dgm:pt modelId="{3AA77180-AD70-4BC0-8E00-BB6EE53C9EB9}" type="pres">
      <dgm:prSet presAssocID="{D3CFB3BB-6F9F-4C8E-93B1-DEECF4303E8C}" presName="linearFlow" presStyleCnt="0">
        <dgm:presLayoutVars>
          <dgm:dir/>
          <dgm:animLvl val="lvl"/>
          <dgm:resizeHandles val="exact"/>
        </dgm:presLayoutVars>
      </dgm:prSet>
      <dgm:spPr/>
    </dgm:pt>
    <dgm:pt modelId="{23C38551-50E0-42B4-BB48-A6F2D0BBA163}" type="pres">
      <dgm:prSet presAssocID="{366AB328-9541-49F9-AB70-3E23BD14CA58}" presName="composite" presStyleCnt="0"/>
      <dgm:spPr/>
    </dgm:pt>
    <dgm:pt modelId="{16300656-BB8A-483A-8450-EA1CF22B4ADF}" type="pres">
      <dgm:prSet presAssocID="{366AB328-9541-49F9-AB70-3E23BD14CA58}" presName="parentText" presStyleLbl="alignNode1" presStyleIdx="0" presStyleCnt="3">
        <dgm:presLayoutVars>
          <dgm:chMax val="1"/>
          <dgm:bulletEnabled val="1"/>
        </dgm:presLayoutVars>
      </dgm:prSet>
      <dgm:spPr/>
    </dgm:pt>
    <dgm:pt modelId="{4A9A3CC6-0950-4BF4-B566-AB43C13937EB}" type="pres">
      <dgm:prSet presAssocID="{366AB328-9541-49F9-AB70-3E23BD14CA58}" presName="descendantText" presStyleLbl="alignAcc1" presStyleIdx="0" presStyleCnt="3" custScaleY="129071">
        <dgm:presLayoutVars>
          <dgm:bulletEnabled val="1"/>
        </dgm:presLayoutVars>
      </dgm:prSet>
      <dgm:spPr/>
    </dgm:pt>
    <dgm:pt modelId="{93CCDFE2-4720-4023-A5EC-0C1E2D552FB1}" type="pres">
      <dgm:prSet presAssocID="{53E73C25-C3B8-472D-AB57-C9A15DA1F074}" presName="sp" presStyleCnt="0"/>
      <dgm:spPr/>
    </dgm:pt>
    <dgm:pt modelId="{3F6E805F-0DAC-4E74-BA22-FDC24437F39E}" type="pres">
      <dgm:prSet presAssocID="{56ED87B7-A63D-4F7E-B7D0-7C68DE69CF7C}" presName="composite" presStyleCnt="0"/>
      <dgm:spPr/>
    </dgm:pt>
    <dgm:pt modelId="{0E498EAE-24A4-4785-931D-B7754942DC1F}" type="pres">
      <dgm:prSet presAssocID="{56ED87B7-A63D-4F7E-B7D0-7C68DE69CF7C}" presName="parentText" presStyleLbl="alignNode1" presStyleIdx="1" presStyleCnt="3">
        <dgm:presLayoutVars>
          <dgm:chMax val="1"/>
          <dgm:bulletEnabled val="1"/>
        </dgm:presLayoutVars>
      </dgm:prSet>
      <dgm:spPr/>
    </dgm:pt>
    <dgm:pt modelId="{AABB80FD-BDFC-4290-89E6-56456E5815E2}" type="pres">
      <dgm:prSet presAssocID="{56ED87B7-A63D-4F7E-B7D0-7C68DE69CF7C}" presName="descendantText" presStyleLbl="alignAcc1" presStyleIdx="1" presStyleCnt="3" custScaleY="169701" custLinFactNeighborX="16" custLinFactNeighborY="-5687">
        <dgm:presLayoutVars>
          <dgm:bulletEnabled val="1"/>
        </dgm:presLayoutVars>
      </dgm:prSet>
      <dgm:spPr/>
    </dgm:pt>
    <dgm:pt modelId="{1E72D14A-B7FB-4E2C-8DE0-9E11F347BAD9}" type="pres">
      <dgm:prSet presAssocID="{0E6CCA39-7283-4B38-8C2B-CED58598764C}" presName="sp" presStyleCnt="0"/>
      <dgm:spPr/>
    </dgm:pt>
    <dgm:pt modelId="{DBE96C11-6E0D-4A28-AB80-03EF40193926}" type="pres">
      <dgm:prSet presAssocID="{98C98252-69B8-42DC-BD9F-7A6AAB02E59F}" presName="composite" presStyleCnt="0"/>
      <dgm:spPr/>
    </dgm:pt>
    <dgm:pt modelId="{1A7DAFD6-3BE9-46B8-B84C-89A27E8E6B05}" type="pres">
      <dgm:prSet presAssocID="{98C98252-69B8-42DC-BD9F-7A6AAB02E59F}" presName="parentText" presStyleLbl="alignNode1" presStyleIdx="2" presStyleCnt="3">
        <dgm:presLayoutVars>
          <dgm:chMax val="1"/>
          <dgm:bulletEnabled val="1"/>
        </dgm:presLayoutVars>
      </dgm:prSet>
      <dgm:spPr/>
    </dgm:pt>
    <dgm:pt modelId="{FF4B04F5-7262-4CBB-A6F0-0433660D61B0}" type="pres">
      <dgm:prSet presAssocID="{98C98252-69B8-42DC-BD9F-7A6AAB02E59F}" presName="descendantText" presStyleLbl="alignAcc1" presStyleIdx="2" presStyleCnt="3" custScaleY="164166">
        <dgm:presLayoutVars>
          <dgm:bulletEnabled val="1"/>
        </dgm:presLayoutVars>
      </dgm:prSet>
      <dgm:spPr/>
    </dgm:pt>
  </dgm:ptLst>
  <dgm:cxnLst>
    <dgm:cxn modelId="{40639E07-4C26-4172-8B6A-DC4415E9F804}" srcId="{366AB328-9541-49F9-AB70-3E23BD14CA58}" destId="{B942EEC5-3ABC-460C-8DA1-F77FB68F4890}" srcOrd="1" destOrd="0" parTransId="{47499734-9AA4-487A-A835-FF3412CDBF6B}" sibTransId="{4F1078B6-01AD-48C2-AA0A-00DA75D538D1}"/>
    <dgm:cxn modelId="{68E0F409-F401-4C4E-8488-37AE3C81679C}" srcId="{D3CFB3BB-6F9F-4C8E-93B1-DEECF4303E8C}" destId="{366AB328-9541-49F9-AB70-3E23BD14CA58}" srcOrd="0" destOrd="0" parTransId="{D47EB1C9-5364-4777-8623-41F15153F3C4}" sibTransId="{53E73C25-C3B8-472D-AB57-C9A15DA1F074}"/>
    <dgm:cxn modelId="{7F5A0214-D351-4DFB-8CE8-04277166395B}" srcId="{56ED87B7-A63D-4F7E-B7D0-7C68DE69CF7C}" destId="{9B98E2D8-FF9A-44A8-BB5B-5EE1ED380FF2}" srcOrd="4" destOrd="0" parTransId="{FD3A07B4-69C2-4A5B-8CC5-EE66B9903BAE}" sibTransId="{9DF58C23-F7C3-49ED-9CDD-094EC56E56DE}"/>
    <dgm:cxn modelId="{D8F51B14-48A0-4B2D-A01A-2D93BEE8A259}" srcId="{98C98252-69B8-42DC-BD9F-7A6AAB02E59F}" destId="{B414ECA4-3A89-4ACE-8635-99238BF14814}" srcOrd="3" destOrd="0" parTransId="{550F0505-9F32-431D-A5BE-45777B94A891}" sibTransId="{78BA07A4-4661-4C6F-B93D-E75B1EF6CE46}"/>
    <dgm:cxn modelId="{85E32A14-C679-49DE-8B76-8C6D30E4FDB6}" type="presOf" srcId="{B942EEC5-3ABC-460C-8DA1-F77FB68F4890}" destId="{4A9A3CC6-0950-4BF4-B566-AB43C13937EB}" srcOrd="0" destOrd="1" presId="urn:microsoft.com/office/officeart/2005/8/layout/chevron2"/>
    <dgm:cxn modelId="{544B1417-3F88-4773-8F80-419B1BCE8696}" type="presOf" srcId="{366AB328-9541-49F9-AB70-3E23BD14CA58}" destId="{16300656-BB8A-483A-8450-EA1CF22B4ADF}" srcOrd="0" destOrd="0" presId="urn:microsoft.com/office/officeart/2005/8/layout/chevron2"/>
    <dgm:cxn modelId="{16B1D021-167C-472F-A245-0A2CAC71E445}" srcId="{98C98252-69B8-42DC-BD9F-7A6AAB02E59F}" destId="{DB75AC7E-1C57-43F0-949E-F00BB71CA573}" srcOrd="4" destOrd="0" parTransId="{DC23B7CB-3328-4789-A8C3-61C90DF49EF1}" sibTransId="{56F28988-9DFF-4AA0-AA96-DECF3C225D0C}"/>
    <dgm:cxn modelId="{2B2C6B35-8F75-451D-8C07-E2146920425B}" type="presOf" srcId="{51AF9403-DB6E-4D09-9E0A-8E9363426352}" destId="{AABB80FD-BDFC-4290-89E6-56456E5815E2}" srcOrd="0" destOrd="2" presId="urn:microsoft.com/office/officeart/2005/8/layout/chevron2"/>
    <dgm:cxn modelId="{C0689138-8957-47A5-A423-80126EEB980E}" type="presOf" srcId="{0A5F4670-EED6-455C-907A-C7ADCB8A7F2A}" destId="{4A9A3CC6-0950-4BF4-B566-AB43C13937EB}" srcOrd="0" destOrd="2" presId="urn:microsoft.com/office/officeart/2005/8/layout/chevron2"/>
    <dgm:cxn modelId="{9B95953D-4488-4F89-9B5E-B6DCE64CF47E}" type="presOf" srcId="{DB75AC7E-1C57-43F0-949E-F00BB71CA573}" destId="{FF4B04F5-7262-4CBB-A6F0-0433660D61B0}" srcOrd="0" destOrd="4" presId="urn:microsoft.com/office/officeart/2005/8/layout/chevron2"/>
    <dgm:cxn modelId="{0EAC0A5E-98E6-41A4-A0E8-EAB9AAF8841B}" srcId="{366AB328-9541-49F9-AB70-3E23BD14CA58}" destId="{2DCC9724-04FA-49D5-A18A-C69C1213401E}" srcOrd="3" destOrd="0" parTransId="{BD2B7048-593B-4888-832B-C0C8DBFBB6FE}" sibTransId="{1D82C4EA-B865-4844-AEFE-B50F8D22B7F3}"/>
    <dgm:cxn modelId="{FD7D7662-CCCD-4C68-80D4-7289EAE65D79}" type="presOf" srcId="{C8741A83-A4DA-4772-9B52-8E413E056860}" destId="{AABB80FD-BDFC-4290-89E6-56456E5815E2}" srcOrd="0" destOrd="3" presId="urn:microsoft.com/office/officeart/2005/8/layout/chevron2"/>
    <dgm:cxn modelId="{B7C6CB47-B1C3-4D88-8C0B-B61BB27E7812}" type="presOf" srcId="{9420FFD3-C38D-40D6-91AF-650BA0D5C457}" destId="{FF4B04F5-7262-4CBB-A6F0-0433660D61B0}" srcOrd="0" destOrd="1" presId="urn:microsoft.com/office/officeart/2005/8/layout/chevron2"/>
    <dgm:cxn modelId="{8BBCC46E-3D2E-4201-83EA-241354F622F7}" type="presOf" srcId="{9B98E2D8-FF9A-44A8-BB5B-5EE1ED380FF2}" destId="{AABB80FD-BDFC-4290-89E6-56456E5815E2}" srcOrd="0" destOrd="4" presId="urn:microsoft.com/office/officeart/2005/8/layout/chevron2"/>
    <dgm:cxn modelId="{F8FCF774-A938-43F2-8A1D-BE8B98E55874}" type="presOf" srcId="{299FCE5B-48DA-4528-836D-DB7776ED49F3}" destId="{AABB80FD-BDFC-4290-89E6-56456E5815E2}" srcOrd="0" destOrd="0" presId="urn:microsoft.com/office/officeart/2005/8/layout/chevron2"/>
    <dgm:cxn modelId="{06750B75-70FD-4E09-A886-D375B7ADBDB4}" srcId="{56ED87B7-A63D-4F7E-B7D0-7C68DE69CF7C}" destId="{51AF9403-DB6E-4D09-9E0A-8E9363426352}" srcOrd="2" destOrd="0" parTransId="{20A8FDA6-409A-41E7-B42F-350D6AB521D5}" sibTransId="{170235C3-0004-44FB-A8F8-66C55F26DADC}"/>
    <dgm:cxn modelId="{EDD5F17D-1201-4611-A6A2-B479659A25C4}" srcId="{56ED87B7-A63D-4F7E-B7D0-7C68DE69CF7C}" destId="{C8741A83-A4DA-4772-9B52-8E413E056860}" srcOrd="3" destOrd="0" parTransId="{09699813-86AE-4B61-9C3D-4DAFDBA792D7}" sibTransId="{4050AB60-6485-4C82-8278-60346A3BB45B}"/>
    <dgm:cxn modelId="{E52A1F80-0A19-42D6-B2F5-08BCA0234787}" srcId="{98C98252-69B8-42DC-BD9F-7A6AAB02E59F}" destId="{A2723CCF-5779-43FA-908B-EDAF2769C959}" srcOrd="2" destOrd="0" parTransId="{0FF48E16-183D-4677-ACAF-8207DC71AEEE}" sibTransId="{A666F510-CAAB-4FB0-81D6-9FEFC59C4AC4}"/>
    <dgm:cxn modelId="{07DC7C95-63D2-47A8-8568-6507AD194154}" type="presOf" srcId="{56ED87B7-A63D-4F7E-B7D0-7C68DE69CF7C}" destId="{0E498EAE-24A4-4785-931D-B7754942DC1F}" srcOrd="0" destOrd="0" presId="urn:microsoft.com/office/officeart/2005/8/layout/chevron2"/>
    <dgm:cxn modelId="{0B1FB9A2-BABE-469F-A087-C99C434EC36D}" type="presOf" srcId="{D0094BFB-B50A-42DD-85D9-9C0EDF438870}" destId="{AABB80FD-BDFC-4290-89E6-56456E5815E2}" srcOrd="0" destOrd="1" presId="urn:microsoft.com/office/officeart/2005/8/layout/chevron2"/>
    <dgm:cxn modelId="{3D7DE4A3-C715-416F-985A-597998741CE5}" type="presOf" srcId="{A2723CCF-5779-43FA-908B-EDAF2769C959}" destId="{FF4B04F5-7262-4CBB-A6F0-0433660D61B0}" srcOrd="0" destOrd="2" presId="urn:microsoft.com/office/officeart/2005/8/layout/chevron2"/>
    <dgm:cxn modelId="{5684DCA6-08D0-4717-AC80-4A91B0449A40}" srcId="{366AB328-9541-49F9-AB70-3E23BD14CA58}" destId="{0A5F4670-EED6-455C-907A-C7ADCB8A7F2A}" srcOrd="2" destOrd="0" parTransId="{792E9BF7-FF6E-4E0E-BD25-4E63E5E738EF}" sibTransId="{29823806-EEC6-4A75-9BCD-A73DFB852DA0}"/>
    <dgm:cxn modelId="{2F0637A9-0BDC-4BC2-B45A-1E8269FC5903}" type="presOf" srcId="{98C98252-69B8-42DC-BD9F-7A6AAB02E59F}" destId="{1A7DAFD6-3BE9-46B8-B84C-89A27E8E6B05}" srcOrd="0" destOrd="0" presId="urn:microsoft.com/office/officeart/2005/8/layout/chevron2"/>
    <dgm:cxn modelId="{33066DC5-AC80-4E93-8012-AB5B7043AC94}" type="presOf" srcId="{B414ECA4-3A89-4ACE-8635-99238BF14814}" destId="{FF4B04F5-7262-4CBB-A6F0-0433660D61B0}" srcOrd="0" destOrd="3" presId="urn:microsoft.com/office/officeart/2005/8/layout/chevron2"/>
    <dgm:cxn modelId="{BD23CAC6-E174-49CD-8F04-F75911583090}" type="presOf" srcId="{37905C47-46C4-425B-9B7F-394A4FB4E450}" destId="{FF4B04F5-7262-4CBB-A6F0-0433660D61B0}" srcOrd="0" destOrd="0" presId="urn:microsoft.com/office/officeart/2005/8/layout/chevron2"/>
    <dgm:cxn modelId="{1F761CCE-F871-4179-9324-073E6285D2A2}" srcId="{56ED87B7-A63D-4F7E-B7D0-7C68DE69CF7C}" destId="{D0094BFB-B50A-42DD-85D9-9C0EDF438870}" srcOrd="1" destOrd="0" parTransId="{83573C1E-192E-4FD8-9753-799EB11F7178}" sibTransId="{CAC306E4-4AE2-4E3A-BD58-69EFCBBD2228}"/>
    <dgm:cxn modelId="{D25D6CCF-C6D6-4DDA-B0B3-2D3B0C4D9908}" srcId="{98C98252-69B8-42DC-BD9F-7A6AAB02E59F}" destId="{9420FFD3-C38D-40D6-91AF-650BA0D5C457}" srcOrd="1" destOrd="0" parTransId="{F28E624A-A7F5-4370-BD42-141F81AB7C6D}" sibTransId="{31EF480E-5711-42B4-BEA0-011F9C8B2991}"/>
    <dgm:cxn modelId="{CBBE79D6-4FFC-4AF3-82F9-099C686F6970}" srcId="{366AB328-9541-49F9-AB70-3E23BD14CA58}" destId="{9618D1CC-43EE-4933-A819-09109DB4917A}" srcOrd="0" destOrd="0" parTransId="{37E7689C-0DC7-419A-A1D9-F55003C5D9E3}" sibTransId="{73C64A64-0286-410A-ADE5-05E313146F80}"/>
    <dgm:cxn modelId="{964714DA-89AF-4A95-8926-34D490950F38}" srcId="{D3CFB3BB-6F9F-4C8E-93B1-DEECF4303E8C}" destId="{98C98252-69B8-42DC-BD9F-7A6AAB02E59F}" srcOrd="2" destOrd="0" parTransId="{C66CC25D-2D21-4D1D-B433-1A5D4B008BA0}" sibTransId="{6E0C2333-26BD-40E3-9E87-7419FF815E74}"/>
    <dgm:cxn modelId="{D44EABDF-13BB-4B7E-9B39-9C5ABF58F3A4}" srcId="{56ED87B7-A63D-4F7E-B7D0-7C68DE69CF7C}" destId="{299FCE5B-48DA-4528-836D-DB7776ED49F3}" srcOrd="0" destOrd="0" parTransId="{B32A082D-4E53-4269-8BC4-453B8D00D5D6}" sibTransId="{A7D3BD25-0224-4670-A9AA-A1728212EA64}"/>
    <dgm:cxn modelId="{43295DE0-A2A5-487E-B6EE-FEE9442DD6DE}" type="presOf" srcId="{9618D1CC-43EE-4933-A819-09109DB4917A}" destId="{4A9A3CC6-0950-4BF4-B566-AB43C13937EB}" srcOrd="0" destOrd="0" presId="urn:microsoft.com/office/officeart/2005/8/layout/chevron2"/>
    <dgm:cxn modelId="{91585CEE-F151-456F-859A-B1805D45A83B}" type="presOf" srcId="{D3CFB3BB-6F9F-4C8E-93B1-DEECF4303E8C}" destId="{3AA77180-AD70-4BC0-8E00-BB6EE53C9EB9}" srcOrd="0" destOrd="0" presId="urn:microsoft.com/office/officeart/2005/8/layout/chevron2"/>
    <dgm:cxn modelId="{78488DF4-4950-49C7-A49A-180B9654ABCD}" type="presOf" srcId="{2DCC9724-04FA-49D5-A18A-C69C1213401E}" destId="{4A9A3CC6-0950-4BF4-B566-AB43C13937EB}" srcOrd="0" destOrd="3" presId="urn:microsoft.com/office/officeart/2005/8/layout/chevron2"/>
    <dgm:cxn modelId="{C98472F5-2C7F-4F99-84BB-57F9947AB70F}" srcId="{D3CFB3BB-6F9F-4C8E-93B1-DEECF4303E8C}" destId="{56ED87B7-A63D-4F7E-B7D0-7C68DE69CF7C}" srcOrd="1" destOrd="0" parTransId="{18F2C703-E5E4-4F8D-9A20-1AF6251CFB99}" sibTransId="{0E6CCA39-7283-4B38-8C2B-CED58598764C}"/>
    <dgm:cxn modelId="{6F24E6FB-45EA-4003-870B-73DDBBD04F08}" srcId="{98C98252-69B8-42DC-BD9F-7A6AAB02E59F}" destId="{37905C47-46C4-425B-9B7F-394A4FB4E450}" srcOrd="0" destOrd="0" parTransId="{0A565048-8227-4EF7-A5D7-ED36B728ECA7}" sibTransId="{8DF234A9-F398-4024-9592-CFB6E167D5AD}"/>
    <dgm:cxn modelId="{26A9FF8C-087F-42E5-8E06-A2E0367C5626}" type="presParOf" srcId="{3AA77180-AD70-4BC0-8E00-BB6EE53C9EB9}" destId="{23C38551-50E0-42B4-BB48-A6F2D0BBA163}" srcOrd="0" destOrd="0" presId="urn:microsoft.com/office/officeart/2005/8/layout/chevron2"/>
    <dgm:cxn modelId="{B57CD549-2E15-4AE8-873F-D2336EA47448}" type="presParOf" srcId="{23C38551-50E0-42B4-BB48-A6F2D0BBA163}" destId="{16300656-BB8A-483A-8450-EA1CF22B4ADF}" srcOrd="0" destOrd="0" presId="urn:microsoft.com/office/officeart/2005/8/layout/chevron2"/>
    <dgm:cxn modelId="{0111AE04-6F49-4CE5-BD9D-D99ED51F9C4D}" type="presParOf" srcId="{23C38551-50E0-42B4-BB48-A6F2D0BBA163}" destId="{4A9A3CC6-0950-4BF4-B566-AB43C13937EB}" srcOrd="1" destOrd="0" presId="urn:microsoft.com/office/officeart/2005/8/layout/chevron2"/>
    <dgm:cxn modelId="{B657A0DA-9964-4987-9175-8AA4B5A9B158}" type="presParOf" srcId="{3AA77180-AD70-4BC0-8E00-BB6EE53C9EB9}" destId="{93CCDFE2-4720-4023-A5EC-0C1E2D552FB1}" srcOrd="1" destOrd="0" presId="urn:microsoft.com/office/officeart/2005/8/layout/chevron2"/>
    <dgm:cxn modelId="{5976DE7B-2597-451D-99A0-6549F7CFFC00}" type="presParOf" srcId="{3AA77180-AD70-4BC0-8E00-BB6EE53C9EB9}" destId="{3F6E805F-0DAC-4E74-BA22-FDC24437F39E}" srcOrd="2" destOrd="0" presId="urn:microsoft.com/office/officeart/2005/8/layout/chevron2"/>
    <dgm:cxn modelId="{985DB701-702E-4D42-9E7D-C0E51D1C6885}" type="presParOf" srcId="{3F6E805F-0DAC-4E74-BA22-FDC24437F39E}" destId="{0E498EAE-24A4-4785-931D-B7754942DC1F}" srcOrd="0" destOrd="0" presId="urn:microsoft.com/office/officeart/2005/8/layout/chevron2"/>
    <dgm:cxn modelId="{760C88DE-DC8C-484C-B7CF-42585BEC7F42}" type="presParOf" srcId="{3F6E805F-0DAC-4E74-BA22-FDC24437F39E}" destId="{AABB80FD-BDFC-4290-89E6-56456E5815E2}" srcOrd="1" destOrd="0" presId="urn:microsoft.com/office/officeart/2005/8/layout/chevron2"/>
    <dgm:cxn modelId="{5B4A9C2A-BFF6-4B66-8EC8-9BA9885EDA7D}" type="presParOf" srcId="{3AA77180-AD70-4BC0-8E00-BB6EE53C9EB9}" destId="{1E72D14A-B7FB-4E2C-8DE0-9E11F347BAD9}" srcOrd="3" destOrd="0" presId="urn:microsoft.com/office/officeart/2005/8/layout/chevron2"/>
    <dgm:cxn modelId="{BD65E0FC-AA12-405B-9225-A1535D26A8C7}" type="presParOf" srcId="{3AA77180-AD70-4BC0-8E00-BB6EE53C9EB9}" destId="{DBE96C11-6E0D-4A28-AB80-03EF40193926}" srcOrd="4" destOrd="0" presId="urn:microsoft.com/office/officeart/2005/8/layout/chevron2"/>
    <dgm:cxn modelId="{17E1660E-AF09-4093-AA08-32343C7F8BB7}" type="presParOf" srcId="{DBE96C11-6E0D-4A28-AB80-03EF40193926}" destId="{1A7DAFD6-3BE9-46B8-B84C-89A27E8E6B05}" srcOrd="0" destOrd="0" presId="urn:microsoft.com/office/officeart/2005/8/layout/chevron2"/>
    <dgm:cxn modelId="{4D2B97E8-FD65-4B9E-9193-F0BE858D0B0A}" type="presParOf" srcId="{DBE96C11-6E0D-4A28-AB80-03EF40193926}" destId="{FF4B04F5-7262-4CBB-A6F0-0433660D61B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00656-BB8A-483A-8450-EA1CF22B4ADF}">
      <dsp:nvSpPr>
        <dsp:cNvPr id="0" name=""/>
        <dsp:cNvSpPr/>
      </dsp:nvSpPr>
      <dsp:spPr>
        <a:xfrm rot="5400000">
          <a:off x="-263325" y="472754"/>
          <a:ext cx="1755500" cy="1228850"/>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E" sz="2400" b="1" kern="1200" dirty="0">
              <a:solidFill>
                <a:schemeClr val="bg1"/>
              </a:solidFill>
            </a:rPr>
            <a:t>Strand</a:t>
          </a:r>
          <a:r>
            <a:rPr lang="en-IE" sz="2000" b="1" kern="1200" dirty="0">
              <a:solidFill>
                <a:schemeClr val="bg1"/>
              </a:solidFill>
            </a:rPr>
            <a:t> </a:t>
          </a:r>
          <a:r>
            <a:rPr lang="en-IE" sz="2800" b="1" kern="1200" dirty="0">
              <a:solidFill>
                <a:schemeClr val="bg1"/>
              </a:solidFill>
            </a:rPr>
            <a:t>1</a:t>
          </a:r>
          <a:endParaRPr lang="en-GB" sz="2800" b="1" kern="1200" dirty="0">
            <a:solidFill>
              <a:schemeClr val="bg1"/>
            </a:solidFill>
          </a:endParaRPr>
        </a:p>
      </dsp:txBody>
      <dsp:txXfrm rot="-5400000">
        <a:off x="0" y="823854"/>
        <a:ext cx="1228850" cy="526650"/>
      </dsp:txXfrm>
    </dsp:sp>
    <dsp:sp modelId="{4A9A3CC6-0950-4BF4-B566-AB43C13937EB}">
      <dsp:nvSpPr>
        <dsp:cNvPr id="0" name=""/>
        <dsp:cNvSpPr/>
      </dsp:nvSpPr>
      <dsp:spPr>
        <a:xfrm rot="5400000">
          <a:off x="4305549" y="-3033130"/>
          <a:ext cx="1472797" cy="762619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en-IE" sz="2400" b="1" kern="1200" dirty="0">
              <a:solidFill>
                <a:srgbClr val="000066"/>
              </a:solidFill>
              <a:latin typeface="+mj-lt"/>
            </a:rPr>
            <a:t>Rights &amp; Responsibilities (Foundational Strand)</a:t>
          </a:r>
          <a:endParaRPr lang="en-GB" sz="2400" b="1" kern="1200" dirty="0">
            <a:solidFill>
              <a:srgbClr val="000066"/>
            </a:solidFill>
            <a:latin typeface="+mj-lt"/>
          </a:endParaRPr>
        </a:p>
        <a:p>
          <a:pPr marL="228600" lvl="1" indent="-228600" algn="l" defTabSz="889000">
            <a:lnSpc>
              <a:spcPct val="90000"/>
            </a:lnSpc>
            <a:spcBef>
              <a:spcPct val="0"/>
            </a:spcBef>
            <a:spcAft>
              <a:spcPct val="15000"/>
            </a:spcAft>
            <a:buChar char="•"/>
          </a:pPr>
          <a:r>
            <a:rPr lang="en-IE" sz="2000" kern="1200" dirty="0">
              <a:solidFill>
                <a:srgbClr val="000066"/>
              </a:solidFill>
              <a:latin typeface="+mj-lt"/>
            </a:rPr>
            <a:t>Human Dignity – the basis for human rights</a:t>
          </a:r>
          <a:endParaRPr lang="en-GB" sz="2000" kern="1200" dirty="0">
            <a:solidFill>
              <a:srgbClr val="000066"/>
            </a:solidFill>
            <a:latin typeface="+mj-lt"/>
          </a:endParaRPr>
        </a:p>
        <a:p>
          <a:pPr marL="228600" lvl="1" indent="-228600" algn="l" defTabSz="889000">
            <a:lnSpc>
              <a:spcPct val="90000"/>
            </a:lnSpc>
            <a:spcBef>
              <a:spcPct val="0"/>
            </a:spcBef>
            <a:spcAft>
              <a:spcPct val="15000"/>
            </a:spcAft>
            <a:buChar char="•"/>
          </a:pPr>
          <a:r>
            <a:rPr lang="en-IE" sz="2000" kern="1200" dirty="0">
              <a:solidFill>
                <a:srgbClr val="000066"/>
              </a:solidFill>
              <a:latin typeface="+mj-lt"/>
            </a:rPr>
            <a:t>Human Rights Instruments</a:t>
          </a:r>
          <a:endParaRPr lang="en-GB" sz="2000" kern="1200" dirty="0">
            <a:solidFill>
              <a:srgbClr val="000066"/>
            </a:solidFill>
            <a:latin typeface="+mj-lt"/>
          </a:endParaRPr>
        </a:p>
        <a:p>
          <a:pPr marL="228600" lvl="1" indent="-228600" algn="l" defTabSz="1066800">
            <a:lnSpc>
              <a:spcPct val="90000"/>
            </a:lnSpc>
            <a:spcBef>
              <a:spcPct val="0"/>
            </a:spcBef>
            <a:spcAft>
              <a:spcPct val="15000"/>
            </a:spcAft>
            <a:buChar char="•"/>
          </a:pPr>
          <a:r>
            <a:rPr lang="en-IE" sz="2400" b="1" kern="1200" dirty="0">
              <a:solidFill>
                <a:srgbClr val="000066"/>
              </a:solidFill>
              <a:latin typeface="+mj-lt"/>
            </a:rPr>
            <a:t>Human Rights Action (x1)</a:t>
          </a:r>
          <a:endParaRPr lang="en-GB" sz="2400" b="1" kern="1200" dirty="0">
            <a:solidFill>
              <a:srgbClr val="000066"/>
            </a:solidFill>
            <a:latin typeface="+mj-lt"/>
          </a:endParaRPr>
        </a:p>
      </dsp:txBody>
      <dsp:txXfrm rot="-5400000">
        <a:off x="1228850" y="115465"/>
        <a:ext cx="7554300" cy="1329005"/>
      </dsp:txXfrm>
    </dsp:sp>
    <dsp:sp modelId="{0E498EAE-24A4-4785-931D-B7754942DC1F}">
      <dsp:nvSpPr>
        <dsp:cNvPr id="0" name=""/>
        <dsp:cNvSpPr/>
      </dsp:nvSpPr>
      <dsp:spPr>
        <a:xfrm rot="5400000">
          <a:off x="-263325" y="2468357"/>
          <a:ext cx="1755500" cy="1228850"/>
        </a:xfrm>
        <a:prstGeom prst="chevron">
          <a:avLst/>
        </a:prstGeom>
        <a:solidFill>
          <a:schemeClr val="accent5">
            <a:hueOff val="2705210"/>
            <a:satOff val="22313"/>
            <a:lumOff val="1275"/>
            <a:alphaOff val="0"/>
          </a:schemeClr>
        </a:solidFill>
        <a:ln w="12700" cap="flat" cmpd="sng" algn="ctr">
          <a:solidFill>
            <a:schemeClr val="accent5">
              <a:hueOff val="2705210"/>
              <a:satOff val="22313"/>
              <a:lumOff val="1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E" sz="2400" b="1" kern="1200" dirty="0">
              <a:solidFill>
                <a:schemeClr val="bg1"/>
              </a:solidFill>
            </a:rPr>
            <a:t>Strand</a:t>
          </a:r>
          <a:r>
            <a:rPr lang="en-IE" sz="2800" b="1" kern="1200" dirty="0">
              <a:solidFill>
                <a:schemeClr val="bg1"/>
              </a:solidFill>
            </a:rPr>
            <a:t> 2</a:t>
          </a:r>
          <a:endParaRPr lang="en-GB" sz="2800" b="1" kern="1200" dirty="0">
            <a:solidFill>
              <a:schemeClr val="bg1"/>
            </a:solidFill>
          </a:endParaRPr>
        </a:p>
      </dsp:txBody>
      <dsp:txXfrm rot="-5400000">
        <a:off x="0" y="2819457"/>
        <a:ext cx="1228850" cy="526650"/>
      </dsp:txXfrm>
    </dsp:sp>
    <dsp:sp modelId="{AABB80FD-BDFC-4290-89E6-56456E5815E2}">
      <dsp:nvSpPr>
        <dsp:cNvPr id="0" name=""/>
        <dsp:cNvSpPr/>
      </dsp:nvSpPr>
      <dsp:spPr>
        <a:xfrm rot="5400000">
          <a:off x="4073740" y="-1102420"/>
          <a:ext cx="1936416" cy="7626196"/>
        </a:xfrm>
        <a:prstGeom prst="round2SameRect">
          <a:avLst/>
        </a:prstGeom>
        <a:solidFill>
          <a:schemeClr val="lt1">
            <a:alpha val="90000"/>
            <a:hueOff val="0"/>
            <a:satOff val="0"/>
            <a:lumOff val="0"/>
            <a:alphaOff val="0"/>
          </a:schemeClr>
        </a:solidFill>
        <a:ln w="12700" cap="flat" cmpd="sng" algn="ctr">
          <a:solidFill>
            <a:schemeClr val="accent5">
              <a:hueOff val="2705210"/>
              <a:satOff val="22313"/>
              <a:lumOff val="12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en-IE" sz="2400" b="1" kern="1200" dirty="0">
              <a:solidFill>
                <a:srgbClr val="008000"/>
              </a:solidFill>
              <a:latin typeface="+mj-lt"/>
            </a:rPr>
            <a:t>Global Citizenship</a:t>
          </a:r>
          <a:endParaRPr lang="en-GB" sz="2400" b="1" kern="1200" dirty="0">
            <a:solidFill>
              <a:srgbClr val="008000"/>
            </a:solidFill>
            <a:latin typeface="+mj-lt"/>
          </a:endParaRPr>
        </a:p>
        <a:p>
          <a:pPr marL="228600" lvl="1" indent="-228600" algn="l" defTabSz="889000">
            <a:lnSpc>
              <a:spcPct val="90000"/>
            </a:lnSpc>
            <a:spcBef>
              <a:spcPct val="0"/>
            </a:spcBef>
            <a:spcAft>
              <a:spcPct val="15000"/>
            </a:spcAft>
            <a:buChar char="•"/>
          </a:pPr>
          <a:r>
            <a:rPr lang="en-IE" sz="2000" kern="1200" dirty="0">
              <a:solidFill>
                <a:srgbClr val="008000"/>
              </a:solidFill>
              <a:latin typeface="+mj-lt"/>
            </a:rPr>
            <a:t>Sustainability</a:t>
          </a:r>
          <a:endParaRPr lang="en-GB" sz="2000" kern="1200" dirty="0">
            <a:solidFill>
              <a:srgbClr val="008000"/>
            </a:solidFill>
            <a:latin typeface="+mj-lt"/>
          </a:endParaRPr>
        </a:p>
        <a:p>
          <a:pPr marL="228600" lvl="1" indent="-228600" algn="l" defTabSz="889000">
            <a:lnSpc>
              <a:spcPct val="90000"/>
            </a:lnSpc>
            <a:spcBef>
              <a:spcPct val="0"/>
            </a:spcBef>
            <a:spcAft>
              <a:spcPct val="15000"/>
            </a:spcAft>
            <a:buChar char="•"/>
          </a:pPr>
          <a:r>
            <a:rPr lang="en-IE" sz="2000" kern="1200" dirty="0">
              <a:solidFill>
                <a:srgbClr val="008000"/>
              </a:solidFill>
              <a:latin typeface="+mj-lt"/>
            </a:rPr>
            <a:t>Local &amp; Global Development</a:t>
          </a:r>
          <a:endParaRPr lang="en-GB" sz="2000" kern="1200" dirty="0">
            <a:solidFill>
              <a:srgbClr val="008000"/>
            </a:solidFill>
            <a:latin typeface="+mj-lt"/>
          </a:endParaRPr>
        </a:p>
        <a:p>
          <a:pPr marL="228600" lvl="1" indent="-228600" algn="l" defTabSz="889000">
            <a:lnSpc>
              <a:spcPct val="90000"/>
            </a:lnSpc>
            <a:spcBef>
              <a:spcPct val="0"/>
            </a:spcBef>
            <a:spcAft>
              <a:spcPct val="15000"/>
            </a:spcAft>
            <a:buChar char="•"/>
          </a:pPr>
          <a:r>
            <a:rPr lang="en-IE" sz="2000" kern="1200" dirty="0">
              <a:solidFill>
                <a:srgbClr val="008000"/>
              </a:solidFill>
              <a:latin typeface="+mj-lt"/>
            </a:rPr>
            <a:t>Global Change</a:t>
          </a:r>
          <a:endParaRPr lang="en-GB" sz="2000" kern="1200" dirty="0">
            <a:solidFill>
              <a:srgbClr val="008000"/>
            </a:solidFill>
            <a:latin typeface="+mj-lt"/>
          </a:endParaRPr>
        </a:p>
        <a:p>
          <a:pPr marL="228600" lvl="1" indent="-228600" algn="l" defTabSz="1066800">
            <a:lnSpc>
              <a:spcPct val="90000"/>
            </a:lnSpc>
            <a:spcBef>
              <a:spcPct val="0"/>
            </a:spcBef>
            <a:spcAft>
              <a:spcPct val="15000"/>
            </a:spcAft>
            <a:buChar char="•"/>
          </a:pPr>
          <a:r>
            <a:rPr lang="en-IE" sz="2400" b="1" kern="1200" dirty="0">
              <a:solidFill>
                <a:srgbClr val="008000"/>
              </a:solidFill>
              <a:latin typeface="+mj-lt"/>
            </a:rPr>
            <a:t>Global Citizenship Action (x1</a:t>
          </a:r>
          <a:r>
            <a:rPr lang="en-IE" sz="2400" b="1" kern="1200" dirty="0">
              <a:solidFill>
                <a:srgbClr val="3E702C"/>
              </a:solidFill>
              <a:latin typeface="+mj-lt"/>
            </a:rPr>
            <a:t>)</a:t>
          </a:r>
          <a:endParaRPr lang="en-GB" sz="2400" b="1" kern="1200" dirty="0">
            <a:solidFill>
              <a:srgbClr val="3E702C"/>
            </a:solidFill>
            <a:latin typeface="+mj-lt"/>
          </a:endParaRPr>
        </a:p>
      </dsp:txBody>
      <dsp:txXfrm rot="-5400000">
        <a:off x="1228850" y="1836998"/>
        <a:ext cx="7531668" cy="1747360"/>
      </dsp:txXfrm>
    </dsp:sp>
    <dsp:sp modelId="{1A7DAFD6-3BE9-46B8-B84C-89A27E8E6B05}">
      <dsp:nvSpPr>
        <dsp:cNvPr id="0" name=""/>
        <dsp:cNvSpPr/>
      </dsp:nvSpPr>
      <dsp:spPr>
        <a:xfrm rot="5400000">
          <a:off x="-263325" y="4432381"/>
          <a:ext cx="1755500" cy="1228850"/>
        </a:xfrm>
        <a:prstGeom prst="chevron">
          <a:avLst/>
        </a:prstGeom>
        <a:solidFill>
          <a:schemeClr val="accent5">
            <a:hueOff val="5410421"/>
            <a:satOff val="44626"/>
            <a:lumOff val="2549"/>
            <a:alphaOff val="0"/>
          </a:schemeClr>
        </a:solidFill>
        <a:ln w="12700" cap="flat" cmpd="sng" algn="ctr">
          <a:solidFill>
            <a:schemeClr val="accent5">
              <a:hueOff val="5410421"/>
              <a:satOff val="44626"/>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E" sz="2400" b="1" kern="1200" dirty="0">
              <a:solidFill>
                <a:schemeClr val="bg1"/>
              </a:solidFill>
            </a:rPr>
            <a:t>Strand</a:t>
          </a:r>
          <a:r>
            <a:rPr lang="en-IE" sz="2200" b="1" kern="1200" dirty="0">
              <a:solidFill>
                <a:schemeClr val="bg1"/>
              </a:solidFill>
            </a:rPr>
            <a:t> </a:t>
          </a:r>
          <a:r>
            <a:rPr lang="en-IE" sz="2800" b="1" kern="1200" dirty="0">
              <a:solidFill>
                <a:schemeClr val="bg1"/>
              </a:solidFill>
            </a:rPr>
            <a:t>3</a:t>
          </a:r>
          <a:endParaRPr lang="en-GB" sz="2800" b="1" kern="1200" dirty="0">
            <a:solidFill>
              <a:schemeClr val="bg1"/>
            </a:solidFill>
          </a:endParaRPr>
        </a:p>
      </dsp:txBody>
      <dsp:txXfrm rot="-5400000">
        <a:off x="0" y="4783481"/>
        <a:ext cx="1228850" cy="526650"/>
      </dsp:txXfrm>
    </dsp:sp>
    <dsp:sp modelId="{FF4B04F5-7262-4CBB-A6F0-0433660D61B0}">
      <dsp:nvSpPr>
        <dsp:cNvPr id="0" name=""/>
        <dsp:cNvSpPr/>
      </dsp:nvSpPr>
      <dsp:spPr>
        <a:xfrm rot="5400000">
          <a:off x="4105319" y="926496"/>
          <a:ext cx="1873257" cy="7626196"/>
        </a:xfrm>
        <a:prstGeom prst="round2SameRect">
          <a:avLst/>
        </a:prstGeom>
        <a:solidFill>
          <a:schemeClr val="lt1">
            <a:alpha val="90000"/>
            <a:hueOff val="0"/>
            <a:satOff val="0"/>
            <a:lumOff val="0"/>
            <a:alphaOff val="0"/>
          </a:schemeClr>
        </a:solidFill>
        <a:ln w="12700" cap="flat" cmpd="sng" algn="ctr">
          <a:solidFill>
            <a:schemeClr val="accent5">
              <a:hueOff val="5410421"/>
              <a:satOff val="44626"/>
              <a:lumOff val="2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en-IE" sz="2400" b="1" kern="1200" dirty="0">
              <a:solidFill>
                <a:srgbClr val="C00000"/>
              </a:solidFill>
              <a:latin typeface="+mj-lt"/>
            </a:rPr>
            <a:t>Exploring Democracy</a:t>
          </a:r>
          <a:endParaRPr lang="en-GB" sz="2400" b="1" kern="1200" dirty="0">
            <a:solidFill>
              <a:srgbClr val="C00000"/>
            </a:solidFill>
            <a:latin typeface="+mj-lt"/>
          </a:endParaRPr>
        </a:p>
        <a:p>
          <a:pPr marL="228600" lvl="1" indent="-228600" algn="l" defTabSz="889000">
            <a:lnSpc>
              <a:spcPct val="90000"/>
            </a:lnSpc>
            <a:spcBef>
              <a:spcPct val="0"/>
            </a:spcBef>
            <a:spcAft>
              <a:spcPct val="15000"/>
            </a:spcAft>
            <a:buChar char="•"/>
          </a:pPr>
          <a:r>
            <a:rPr lang="en-IE" sz="2000" kern="1200" dirty="0">
              <a:solidFill>
                <a:srgbClr val="C00000"/>
              </a:solidFill>
              <a:latin typeface="+mj-lt"/>
            </a:rPr>
            <a:t>Meaning of Democracy</a:t>
          </a:r>
          <a:endParaRPr lang="en-GB" sz="2000" kern="1200" dirty="0">
            <a:solidFill>
              <a:srgbClr val="C00000"/>
            </a:solidFill>
            <a:latin typeface="+mj-lt"/>
          </a:endParaRPr>
        </a:p>
        <a:p>
          <a:pPr marL="228600" lvl="1" indent="-228600" algn="l" defTabSz="889000">
            <a:lnSpc>
              <a:spcPct val="90000"/>
            </a:lnSpc>
            <a:spcBef>
              <a:spcPct val="0"/>
            </a:spcBef>
            <a:spcAft>
              <a:spcPct val="15000"/>
            </a:spcAft>
            <a:buChar char="•"/>
          </a:pPr>
          <a:r>
            <a:rPr lang="en-IE" sz="2000" kern="1200" dirty="0">
              <a:solidFill>
                <a:srgbClr val="C00000"/>
              </a:solidFill>
              <a:latin typeface="+mj-lt"/>
            </a:rPr>
            <a:t>The Law and the Citizen</a:t>
          </a:r>
          <a:endParaRPr lang="en-GB" sz="2000" kern="1200" dirty="0">
            <a:solidFill>
              <a:srgbClr val="C00000"/>
            </a:solidFill>
            <a:latin typeface="+mj-lt"/>
          </a:endParaRPr>
        </a:p>
        <a:p>
          <a:pPr marL="228600" lvl="1" indent="-228600" algn="l" defTabSz="889000">
            <a:lnSpc>
              <a:spcPct val="90000"/>
            </a:lnSpc>
            <a:spcBef>
              <a:spcPct val="0"/>
            </a:spcBef>
            <a:spcAft>
              <a:spcPct val="15000"/>
            </a:spcAft>
            <a:buChar char="•"/>
          </a:pPr>
          <a:r>
            <a:rPr lang="en-IE" sz="2000" kern="1200" dirty="0">
              <a:solidFill>
                <a:srgbClr val="C00000"/>
              </a:solidFill>
              <a:latin typeface="+mj-lt"/>
            </a:rPr>
            <a:t>Media in a Democracy</a:t>
          </a:r>
          <a:endParaRPr lang="en-GB" sz="2000" kern="1200" dirty="0">
            <a:solidFill>
              <a:srgbClr val="C00000"/>
            </a:solidFill>
            <a:latin typeface="+mj-lt"/>
          </a:endParaRPr>
        </a:p>
        <a:p>
          <a:pPr marL="228600" lvl="1" indent="-228600" algn="l" defTabSz="1066800">
            <a:lnSpc>
              <a:spcPct val="90000"/>
            </a:lnSpc>
            <a:spcBef>
              <a:spcPct val="0"/>
            </a:spcBef>
            <a:spcAft>
              <a:spcPct val="15000"/>
            </a:spcAft>
            <a:buChar char="•"/>
          </a:pPr>
          <a:r>
            <a:rPr lang="en-IE" sz="2400" b="1" kern="1200" dirty="0">
              <a:solidFill>
                <a:srgbClr val="C00000"/>
              </a:solidFill>
              <a:latin typeface="+mj-lt"/>
            </a:rPr>
            <a:t>Democracy Action (x1)</a:t>
          </a:r>
          <a:endParaRPr lang="en-GB" sz="2400" b="1" kern="1200" dirty="0">
            <a:solidFill>
              <a:srgbClr val="C00000"/>
            </a:solidFill>
            <a:latin typeface="+mj-lt"/>
          </a:endParaRPr>
        </a:p>
      </dsp:txBody>
      <dsp:txXfrm rot="-5400000">
        <a:off x="1228850" y="3894411"/>
        <a:ext cx="7534751" cy="169036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BB5A-1A68-024C-B8DF-62243DF77E89}"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8F176-347D-8C4B-9535-ABB6EF855152}" type="slidenum">
              <a:rPr lang="en-US" smtClean="0"/>
              <a:t>‹#›</a:t>
            </a:fld>
            <a:endParaRPr lang="en-US"/>
          </a:p>
        </p:txBody>
      </p:sp>
    </p:spTree>
    <p:extLst>
      <p:ext uri="{BB962C8B-B14F-4D97-AF65-F5344CB8AC3E}">
        <p14:creationId xmlns:p14="http://schemas.microsoft.com/office/powerpoint/2010/main" val="1893522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36.emf"/><Relationship Id="rId2" Type="http://schemas.openxmlformats.org/officeDocument/2006/relationships/image" Target="../media/image4.jpeg"/><Relationship Id="rId16" Type="http://schemas.openxmlformats.org/officeDocument/2006/relationships/image" Target="../media/image40.emf"/><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5" Type="http://schemas.openxmlformats.org/officeDocument/2006/relationships/image" Target="../media/image39.png"/><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C9A0-4482-9442-A89B-899CE9C10312}"/>
              </a:ext>
            </a:extLst>
          </p:cNvPr>
          <p:cNvSpPr>
            <a:spLocks noGrp="1"/>
          </p:cNvSpPr>
          <p:nvPr>
            <p:ph type="ctrTitle" hasCustomPrompt="1"/>
          </p:nvPr>
        </p:nvSpPr>
        <p:spPr>
          <a:xfrm>
            <a:off x="3121378" y="2920541"/>
            <a:ext cx="5949244" cy="1655763"/>
          </a:xfrm>
        </p:spPr>
        <p:txBody>
          <a:bodyPr anchor="b">
            <a:normAutofit/>
          </a:bodyPr>
          <a:lstStyle>
            <a:lvl1pPr algn="ctr">
              <a:defRPr sz="5400" b="1" i="0" baseline="0">
                <a:solidFill>
                  <a:schemeClr val="tx2"/>
                </a:solidFill>
                <a:latin typeface="Calibri" panose="020F0502020204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48D5CC1A-293D-3B45-BD21-92CD30C418C9}"/>
              </a:ext>
            </a:extLst>
          </p:cNvPr>
          <p:cNvSpPr>
            <a:spLocks noGrp="1"/>
          </p:cNvSpPr>
          <p:nvPr>
            <p:ph type="subTitle" idx="1" hasCustomPrompt="1"/>
          </p:nvPr>
        </p:nvSpPr>
        <p:spPr>
          <a:xfrm>
            <a:off x="3121378" y="4700653"/>
            <a:ext cx="5949244" cy="1655762"/>
          </a:xfrm>
        </p:spPr>
        <p:txBody>
          <a:bodyPr>
            <a:normAutofit/>
          </a:bodyPr>
          <a:lstStyle>
            <a:lvl1pPr marL="0" indent="0" algn="ctr">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3395377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s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D2DA5D-A84A-6FE8-AF2F-AC50A6073D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2908" y="508000"/>
            <a:ext cx="3987800" cy="1498600"/>
          </a:xfrm>
          <a:prstGeom prst="rect">
            <a:avLst/>
          </a:prstGeom>
        </p:spPr>
      </p:pic>
      <p:pic>
        <p:nvPicPr>
          <p:cNvPr id="3" name="Picture 2">
            <a:extLst>
              <a:ext uri="{FF2B5EF4-FFF2-40B4-BE49-F238E27FC236}">
                <a16:creationId xmlns:a16="http://schemas.microsoft.com/office/drawing/2014/main" id="{9C162412-B7CE-BB86-3076-3C3797B7D4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2908" y="2159000"/>
            <a:ext cx="3987800" cy="1498600"/>
          </a:xfrm>
          <a:prstGeom prst="rect">
            <a:avLst/>
          </a:prstGeom>
        </p:spPr>
      </p:pic>
      <p:pic>
        <p:nvPicPr>
          <p:cNvPr id="4" name="Picture 3">
            <a:extLst>
              <a:ext uri="{FF2B5EF4-FFF2-40B4-BE49-F238E27FC236}">
                <a16:creationId xmlns:a16="http://schemas.microsoft.com/office/drawing/2014/main" id="{5249EEA2-E799-201C-5553-F634920395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10284" y="558800"/>
            <a:ext cx="3987800" cy="1498600"/>
          </a:xfrm>
          <a:prstGeom prst="rect">
            <a:avLst/>
          </a:prstGeom>
        </p:spPr>
      </p:pic>
      <p:pic>
        <p:nvPicPr>
          <p:cNvPr id="5" name="Picture 4">
            <a:extLst>
              <a:ext uri="{FF2B5EF4-FFF2-40B4-BE49-F238E27FC236}">
                <a16:creationId xmlns:a16="http://schemas.microsoft.com/office/drawing/2014/main" id="{6FB4A9D7-2B45-BAA4-0D6B-9D5E95959ED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110284" y="2159000"/>
            <a:ext cx="3987800" cy="1498600"/>
          </a:xfrm>
          <a:prstGeom prst="rect">
            <a:avLst/>
          </a:prstGeom>
        </p:spPr>
      </p:pic>
      <p:pic>
        <p:nvPicPr>
          <p:cNvPr id="6" name="Picture 5">
            <a:extLst>
              <a:ext uri="{FF2B5EF4-FFF2-40B4-BE49-F238E27FC236}">
                <a16:creationId xmlns:a16="http://schemas.microsoft.com/office/drawing/2014/main" id="{BF51AAD8-D3CD-3544-7981-59443F41A9A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110284" y="3759200"/>
            <a:ext cx="3987800" cy="1498600"/>
          </a:xfrm>
          <a:prstGeom prst="rect">
            <a:avLst/>
          </a:prstGeom>
        </p:spPr>
      </p:pic>
    </p:spTree>
    <p:extLst>
      <p:ext uri="{BB962C8B-B14F-4D97-AF65-F5344CB8AC3E}">
        <p14:creationId xmlns:p14="http://schemas.microsoft.com/office/powerpoint/2010/main" val="251101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ED1FEA-990F-1B03-907D-BF2C8B4BB5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2715" y="660400"/>
            <a:ext cx="3987800" cy="1498600"/>
          </a:xfrm>
          <a:prstGeom prst="rect">
            <a:avLst/>
          </a:prstGeom>
        </p:spPr>
      </p:pic>
      <p:pic>
        <p:nvPicPr>
          <p:cNvPr id="3" name="Picture 2">
            <a:extLst>
              <a:ext uri="{FF2B5EF4-FFF2-40B4-BE49-F238E27FC236}">
                <a16:creationId xmlns:a16="http://schemas.microsoft.com/office/drawing/2014/main" id="{A6D9B50D-F762-D257-A57C-EFFF75D2A53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2715" y="2284046"/>
            <a:ext cx="3987800" cy="1498600"/>
          </a:xfrm>
          <a:prstGeom prst="rect">
            <a:avLst/>
          </a:prstGeom>
        </p:spPr>
      </p:pic>
      <p:pic>
        <p:nvPicPr>
          <p:cNvPr id="4" name="Picture 3">
            <a:extLst>
              <a:ext uri="{FF2B5EF4-FFF2-40B4-BE49-F238E27FC236}">
                <a16:creationId xmlns:a16="http://schemas.microsoft.com/office/drawing/2014/main" id="{13DEF85E-C939-9242-40CE-ECDD7C40C32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12507" y="660400"/>
            <a:ext cx="3987800" cy="1498600"/>
          </a:xfrm>
          <a:prstGeom prst="rect">
            <a:avLst/>
          </a:prstGeom>
        </p:spPr>
      </p:pic>
      <p:pic>
        <p:nvPicPr>
          <p:cNvPr id="5" name="Picture 4">
            <a:extLst>
              <a:ext uri="{FF2B5EF4-FFF2-40B4-BE49-F238E27FC236}">
                <a16:creationId xmlns:a16="http://schemas.microsoft.com/office/drawing/2014/main" id="{44F104A5-1B17-096B-1A46-2BB6CDB58CF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12507" y="2284046"/>
            <a:ext cx="3987800" cy="1498600"/>
          </a:xfrm>
          <a:prstGeom prst="rect">
            <a:avLst/>
          </a:prstGeom>
        </p:spPr>
      </p:pic>
      <p:pic>
        <p:nvPicPr>
          <p:cNvPr id="6" name="Picture 5">
            <a:extLst>
              <a:ext uri="{FF2B5EF4-FFF2-40B4-BE49-F238E27FC236}">
                <a16:creationId xmlns:a16="http://schemas.microsoft.com/office/drawing/2014/main" id="{B11F3E8C-106B-4500-EE59-5C0A6FCCF6F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312507" y="3907692"/>
            <a:ext cx="3987800" cy="1498600"/>
          </a:xfrm>
          <a:prstGeom prst="rect">
            <a:avLst/>
          </a:prstGeom>
        </p:spPr>
      </p:pic>
    </p:spTree>
    <p:extLst>
      <p:ext uri="{BB962C8B-B14F-4D97-AF65-F5344CB8AC3E}">
        <p14:creationId xmlns:p14="http://schemas.microsoft.com/office/powerpoint/2010/main" val="3642796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088093-8BEE-E83A-5E45-DA8CCCB078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6619" y="896749"/>
            <a:ext cx="482600" cy="508000"/>
          </a:xfrm>
          <a:prstGeom prst="rect">
            <a:avLst/>
          </a:prstGeom>
        </p:spPr>
      </p:pic>
      <p:pic>
        <p:nvPicPr>
          <p:cNvPr id="5" name="Picture 4">
            <a:extLst>
              <a:ext uri="{FF2B5EF4-FFF2-40B4-BE49-F238E27FC236}">
                <a16:creationId xmlns:a16="http://schemas.microsoft.com/office/drawing/2014/main" id="{7347D51B-5C21-F319-B85D-A48E647271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52062" y="2132631"/>
            <a:ext cx="1155700" cy="1104900"/>
          </a:xfrm>
          <a:prstGeom prst="rect">
            <a:avLst/>
          </a:prstGeom>
        </p:spPr>
      </p:pic>
      <p:pic>
        <p:nvPicPr>
          <p:cNvPr id="6" name="Picture 5">
            <a:extLst>
              <a:ext uri="{FF2B5EF4-FFF2-40B4-BE49-F238E27FC236}">
                <a16:creationId xmlns:a16="http://schemas.microsoft.com/office/drawing/2014/main" id="{47119127-D3B6-48C1-8534-8B48EE47BF8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23369" y="3796869"/>
            <a:ext cx="2171700" cy="1651000"/>
          </a:xfrm>
          <a:prstGeom prst="rect">
            <a:avLst/>
          </a:prstGeom>
        </p:spPr>
      </p:pic>
      <p:pic>
        <p:nvPicPr>
          <p:cNvPr id="7" name="Picture 6">
            <a:extLst>
              <a:ext uri="{FF2B5EF4-FFF2-40B4-BE49-F238E27FC236}">
                <a16:creationId xmlns:a16="http://schemas.microsoft.com/office/drawing/2014/main" id="{0C34FB03-B62D-06A1-F71C-FB68E6400F5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68764" y="739290"/>
            <a:ext cx="1447800" cy="977900"/>
          </a:xfrm>
          <a:prstGeom prst="rect">
            <a:avLst/>
          </a:prstGeom>
        </p:spPr>
      </p:pic>
      <p:pic>
        <p:nvPicPr>
          <p:cNvPr id="8" name="Picture 7">
            <a:extLst>
              <a:ext uri="{FF2B5EF4-FFF2-40B4-BE49-F238E27FC236}">
                <a16:creationId xmlns:a16="http://schemas.microsoft.com/office/drawing/2014/main" id="{581D70C7-42D0-8386-A328-4DBF2807061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67214" y="1827831"/>
            <a:ext cx="850900" cy="1714500"/>
          </a:xfrm>
          <a:prstGeom prst="rect">
            <a:avLst/>
          </a:prstGeom>
        </p:spPr>
      </p:pic>
      <p:pic>
        <p:nvPicPr>
          <p:cNvPr id="9" name="Picture 8">
            <a:extLst>
              <a:ext uri="{FF2B5EF4-FFF2-40B4-BE49-F238E27FC236}">
                <a16:creationId xmlns:a16="http://schemas.microsoft.com/office/drawing/2014/main" id="{723C2317-AE44-7EA9-9B97-C1286842171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046564" y="3974669"/>
            <a:ext cx="1270000" cy="1295400"/>
          </a:xfrm>
          <a:prstGeom prst="rect">
            <a:avLst/>
          </a:prstGeom>
        </p:spPr>
      </p:pic>
      <p:pic>
        <p:nvPicPr>
          <p:cNvPr id="10" name="Picture 9">
            <a:extLst>
              <a:ext uri="{FF2B5EF4-FFF2-40B4-BE49-F238E27FC236}">
                <a16:creationId xmlns:a16="http://schemas.microsoft.com/office/drawing/2014/main" id="{E8003501-49E5-DE56-96B1-DA11A3BEA8C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480911" y="674714"/>
            <a:ext cx="1943100" cy="1587500"/>
          </a:xfrm>
          <a:prstGeom prst="rect">
            <a:avLst/>
          </a:prstGeom>
        </p:spPr>
      </p:pic>
      <p:pic>
        <p:nvPicPr>
          <p:cNvPr id="11" name="Picture 10">
            <a:extLst>
              <a:ext uri="{FF2B5EF4-FFF2-40B4-BE49-F238E27FC236}">
                <a16:creationId xmlns:a16="http://schemas.microsoft.com/office/drawing/2014/main" id="{284D0B5F-78CF-0285-4E11-15B2B468BCA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219988" y="2456588"/>
            <a:ext cx="977900" cy="1231900"/>
          </a:xfrm>
          <a:prstGeom prst="rect">
            <a:avLst/>
          </a:prstGeom>
        </p:spPr>
      </p:pic>
      <p:pic>
        <p:nvPicPr>
          <p:cNvPr id="12" name="Picture 11">
            <a:extLst>
              <a:ext uri="{FF2B5EF4-FFF2-40B4-BE49-F238E27FC236}">
                <a16:creationId xmlns:a16="http://schemas.microsoft.com/office/drawing/2014/main" id="{188D6F37-F1A2-8A03-65C5-08F3C6DA010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219988" y="4139769"/>
            <a:ext cx="1143000" cy="1130300"/>
          </a:xfrm>
          <a:prstGeom prst="rect">
            <a:avLst/>
          </a:prstGeom>
        </p:spPr>
      </p:pic>
      <p:pic>
        <p:nvPicPr>
          <p:cNvPr id="13" name="Picture 12">
            <a:extLst>
              <a:ext uri="{FF2B5EF4-FFF2-40B4-BE49-F238E27FC236}">
                <a16:creationId xmlns:a16="http://schemas.microsoft.com/office/drawing/2014/main" id="{6CD5D6C2-EC2F-1316-2137-8BAB703C0861}"/>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023063" y="598514"/>
            <a:ext cx="1384300" cy="1663700"/>
          </a:xfrm>
          <a:prstGeom prst="rect">
            <a:avLst/>
          </a:prstGeom>
        </p:spPr>
      </p:pic>
      <p:pic>
        <p:nvPicPr>
          <p:cNvPr id="14" name="Picture 13">
            <a:extLst>
              <a:ext uri="{FF2B5EF4-FFF2-40B4-BE49-F238E27FC236}">
                <a16:creationId xmlns:a16="http://schemas.microsoft.com/office/drawing/2014/main" id="{53211F91-DD19-A48D-420E-8395AEE169F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7959563" y="2456588"/>
            <a:ext cx="1447800" cy="1282700"/>
          </a:xfrm>
          <a:prstGeom prst="rect">
            <a:avLst/>
          </a:prstGeom>
        </p:spPr>
      </p:pic>
      <p:pic>
        <p:nvPicPr>
          <p:cNvPr id="15" name="Picture 14">
            <a:extLst>
              <a:ext uri="{FF2B5EF4-FFF2-40B4-BE49-F238E27FC236}">
                <a16:creationId xmlns:a16="http://schemas.microsoft.com/office/drawing/2014/main" id="{2D432EAF-835D-B450-9FDC-9F3CB4E80BD3}"/>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260064" y="3993719"/>
            <a:ext cx="1295400" cy="1422400"/>
          </a:xfrm>
          <a:prstGeom prst="rect">
            <a:avLst/>
          </a:prstGeom>
        </p:spPr>
      </p:pic>
      <p:pic>
        <p:nvPicPr>
          <p:cNvPr id="16" name="Picture 15">
            <a:extLst>
              <a:ext uri="{FF2B5EF4-FFF2-40B4-BE49-F238E27FC236}">
                <a16:creationId xmlns:a16="http://schemas.microsoft.com/office/drawing/2014/main" id="{1CFDBB75-9814-2303-1FF9-77026927D343}"/>
              </a:ext>
            </a:extLst>
          </p:cNvPr>
          <p:cNvPicPr>
            <a:picLocks noChangeAspect="1"/>
          </p:cNvPicPr>
          <p:nvPr userDrawn="1"/>
        </p:nvPicPr>
        <p:blipFill>
          <a:blip r:embed="rId15"/>
          <a:stretch>
            <a:fillRect/>
          </a:stretch>
        </p:blipFill>
        <p:spPr>
          <a:xfrm>
            <a:off x="9825388" y="-11301"/>
            <a:ext cx="2832100" cy="2832100"/>
          </a:xfrm>
          <a:prstGeom prst="rect">
            <a:avLst/>
          </a:prstGeom>
        </p:spPr>
      </p:pic>
      <p:pic>
        <p:nvPicPr>
          <p:cNvPr id="17" name="Picture 16">
            <a:extLst>
              <a:ext uri="{FF2B5EF4-FFF2-40B4-BE49-F238E27FC236}">
                <a16:creationId xmlns:a16="http://schemas.microsoft.com/office/drawing/2014/main" id="{43F576D8-4CE7-C1F8-EA2E-82DE196545DC}"/>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174204" y="2685081"/>
            <a:ext cx="1562100" cy="1155700"/>
          </a:xfrm>
          <a:prstGeom prst="rect">
            <a:avLst/>
          </a:prstGeom>
        </p:spPr>
      </p:pic>
    </p:spTree>
    <p:extLst>
      <p:ext uri="{BB962C8B-B14F-4D97-AF65-F5344CB8AC3E}">
        <p14:creationId xmlns:p14="http://schemas.microsoft.com/office/powerpoint/2010/main" val="4109837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94AC04-8617-FFEB-1CE3-DD34BC7274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58196" y="772762"/>
            <a:ext cx="1422400" cy="1422400"/>
          </a:xfrm>
          <a:prstGeom prst="rect">
            <a:avLst/>
          </a:prstGeom>
        </p:spPr>
      </p:pic>
      <p:pic>
        <p:nvPicPr>
          <p:cNvPr id="3" name="Picture 2">
            <a:extLst>
              <a:ext uri="{FF2B5EF4-FFF2-40B4-BE49-F238E27FC236}">
                <a16:creationId xmlns:a16="http://schemas.microsoft.com/office/drawing/2014/main" id="{1534DCD3-76D8-C403-D2E9-C1C2CD90B65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58196" y="2841786"/>
            <a:ext cx="1422400" cy="1422400"/>
          </a:xfrm>
          <a:prstGeom prst="rect">
            <a:avLst/>
          </a:prstGeom>
        </p:spPr>
      </p:pic>
      <p:pic>
        <p:nvPicPr>
          <p:cNvPr id="4" name="Picture 3">
            <a:extLst>
              <a:ext uri="{FF2B5EF4-FFF2-40B4-BE49-F238E27FC236}">
                <a16:creationId xmlns:a16="http://schemas.microsoft.com/office/drawing/2014/main" id="{FDA2BCAA-D5DD-533E-708C-32ABAF826EC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299919" y="784385"/>
            <a:ext cx="1422400" cy="1422400"/>
          </a:xfrm>
          <a:prstGeom prst="rect">
            <a:avLst/>
          </a:prstGeom>
        </p:spPr>
      </p:pic>
      <p:pic>
        <p:nvPicPr>
          <p:cNvPr id="5" name="Picture 4">
            <a:extLst>
              <a:ext uri="{FF2B5EF4-FFF2-40B4-BE49-F238E27FC236}">
                <a16:creationId xmlns:a16="http://schemas.microsoft.com/office/drawing/2014/main" id="{93DEE6DB-2C80-4135-02ED-3012F205B7A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81838" y="2590800"/>
            <a:ext cx="1752600" cy="1676400"/>
          </a:xfrm>
          <a:prstGeom prst="rect">
            <a:avLst/>
          </a:prstGeom>
        </p:spPr>
      </p:pic>
      <p:pic>
        <p:nvPicPr>
          <p:cNvPr id="6" name="Picture 5">
            <a:extLst>
              <a:ext uri="{FF2B5EF4-FFF2-40B4-BE49-F238E27FC236}">
                <a16:creationId xmlns:a16="http://schemas.microsoft.com/office/drawing/2014/main" id="{C9E890D3-8ED6-8F3B-4C4B-06ECD0749FE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09841" y="797085"/>
            <a:ext cx="1371600" cy="1409700"/>
          </a:xfrm>
          <a:prstGeom prst="rect">
            <a:avLst/>
          </a:prstGeom>
        </p:spPr>
      </p:pic>
      <p:pic>
        <p:nvPicPr>
          <p:cNvPr id="7" name="Picture 6">
            <a:extLst>
              <a:ext uri="{FF2B5EF4-FFF2-40B4-BE49-F238E27FC236}">
                <a16:creationId xmlns:a16="http://schemas.microsoft.com/office/drawing/2014/main" id="{65EB9F75-E953-83A2-65C8-E768D87560A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497018" y="2841786"/>
            <a:ext cx="1600200" cy="1409700"/>
          </a:xfrm>
          <a:prstGeom prst="rect">
            <a:avLst/>
          </a:prstGeom>
        </p:spPr>
      </p:pic>
      <p:pic>
        <p:nvPicPr>
          <p:cNvPr id="8" name="Picture 7">
            <a:extLst>
              <a:ext uri="{FF2B5EF4-FFF2-40B4-BE49-F238E27FC236}">
                <a16:creationId xmlns:a16="http://schemas.microsoft.com/office/drawing/2014/main" id="{38E0BA14-6F8E-3CB4-43BE-A83BB3F2BA1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024104" y="797085"/>
            <a:ext cx="1409700" cy="1536700"/>
          </a:xfrm>
          <a:prstGeom prst="rect">
            <a:avLst/>
          </a:prstGeom>
        </p:spPr>
      </p:pic>
    </p:spTree>
    <p:extLst>
      <p:ext uri="{BB962C8B-B14F-4D97-AF65-F5344CB8AC3E}">
        <p14:creationId xmlns:p14="http://schemas.microsoft.com/office/powerpoint/2010/main" val="4114861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ured background 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C71F08-C835-380C-0780-682CBD51E47B}"/>
              </a:ext>
            </a:extLst>
          </p:cNvPr>
          <p:cNvSpPr>
            <a:spLocks noGrp="1"/>
          </p:cNvSpPr>
          <p:nvPr>
            <p:ph type="ctrTitle" hasCustomPrompt="1"/>
          </p:nvPr>
        </p:nvSpPr>
        <p:spPr>
          <a:xfrm>
            <a:off x="3121378" y="255718"/>
            <a:ext cx="5949244" cy="1655763"/>
          </a:xfrm>
        </p:spPr>
        <p:txBody>
          <a:bodyPr anchor="b">
            <a:normAutofit/>
          </a:bodyPr>
          <a:lstStyle>
            <a:lvl1pPr algn="ctr">
              <a:defRPr sz="5400" b="1" i="0" baseline="0">
                <a:solidFill>
                  <a:schemeClr val="bg1"/>
                </a:solidFill>
                <a:latin typeface="Calibri" panose="020F0502020204030204" pitchFamily="34" charset="0"/>
              </a:defRPr>
            </a:lvl1pPr>
          </a:lstStyle>
          <a:p>
            <a:r>
              <a:rPr lang="en-US" dirty="0"/>
              <a:t>Click to add title</a:t>
            </a:r>
          </a:p>
        </p:txBody>
      </p:sp>
      <p:sp>
        <p:nvSpPr>
          <p:cNvPr id="5" name="Subtitle 2">
            <a:extLst>
              <a:ext uri="{FF2B5EF4-FFF2-40B4-BE49-F238E27FC236}">
                <a16:creationId xmlns:a16="http://schemas.microsoft.com/office/drawing/2014/main" id="{260C2768-2726-B33F-CFBA-E2039A77E8BF}"/>
              </a:ext>
            </a:extLst>
          </p:cNvPr>
          <p:cNvSpPr>
            <a:spLocks noGrp="1"/>
          </p:cNvSpPr>
          <p:nvPr>
            <p:ph type="subTitle" idx="1" hasCustomPrompt="1"/>
          </p:nvPr>
        </p:nvSpPr>
        <p:spPr>
          <a:xfrm>
            <a:off x="3121378" y="2697682"/>
            <a:ext cx="5949244" cy="1655762"/>
          </a:xfrm>
        </p:spPr>
        <p:txBody>
          <a:bodyPr>
            <a:normAutofit/>
          </a:bodyPr>
          <a:lstStyle>
            <a:lvl1pPr marL="0" indent="0" algn="ctr">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Text Placeholder 2">
            <a:extLst>
              <a:ext uri="{FF2B5EF4-FFF2-40B4-BE49-F238E27FC236}">
                <a16:creationId xmlns:a16="http://schemas.microsoft.com/office/drawing/2014/main" id="{187B7865-9855-AA6C-D11E-EB75B0CE9713}"/>
              </a:ext>
            </a:extLst>
          </p:cNvPr>
          <p:cNvSpPr>
            <a:spLocks noGrp="1"/>
          </p:cNvSpPr>
          <p:nvPr>
            <p:ph idx="10" hasCustomPrompt="1"/>
          </p:nvPr>
        </p:nvSpPr>
        <p:spPr>
          <a:xfrm>
            <a:off x="551793" y="898633"/>
            <a:ext cx="1119352" cy="604703"/>
          </a:xfrm>
          <a:prstGeom prst="rect">
            <a:avLst/>
          </a:prstGeom>
        </p:spPr>
        <p:txBody>
          <a:bodyPr vert="horz" lIns="91440" tIns="45720" rIns="91440" bIns="45720" rtlCol="0">
            <a:normAutofit/>
          </a:bodyPr>
          <a:lstStyle>
            <a:lvl1pPr marL="0" indent="0" algn="ctr">
              <a:spcBef>
                <a:spcPts val="0"/>
              </a:spcBef>
              <a:buFontTx/>
              <a:buNone/>
              <a:defRPr sz="1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a:t>
            </a:r>
          </a:p>
        </p:txBody>
      </p:sp>
    </p:spTree>
    <p:extLst>
      <p:ext uri="{BB962C8B-B14F-4D97-AF65-F5344CB8AC3E}">
        <p14:creationId xmlns:p14="http://schemas.microsoft.com/office/powerpoint/2010/main" val="2764640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ured background 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C71F08-C835-380C-0780-682CBD51E47B}"/>
              </a:ext>
            </a:extLst>
          </p:cNvPr>
          <p:cNvSpPr>
            <a:spLocks noGrp="1"/>
          </p:cNvSpPr>
          <p:nvPr>
            <p:ph type="ctrTitle" hasCustomPrompt="1"/>
          </p:nvPr>
        </p:nvSpPr>
        <p:spPr>
          <a:xfrm>
            <a:off x="3121378" y="255718"/>
            <a:ext cx="5949244" cy="1655763"/>
          </a:xfrm>
        </p:spPr>
        <p:txBody>
          <a:bodyPr anchor="b">
            <a:normAutofit/>
          </a:bodyPr>
          <a:lstStyle>
            <a:lvl1pPr algn="ctr">
              <a:defRPr sz="5400" b="1" i="0" baseline="0">
                <a:solidFill>
                  <a:schemeClr val="bg1"/>
                </a:solidFill>
                <a:latin typeface="Calibri" panose="020F0502020204030204" pitchFamily="34" charset="0"/>
              </a:defRPr>
            </a:lvl1pPr>
          </a:lstStyle>
          <a:p>
            <a:r>
              <a:rPr lang="en-US" dirty="0"/>
              <a:t>Click to add title</a:t>
            </a:r>
          </a:p>
        </p:txBody>
      </p:sp>
      <p:sp>
        <p:nvSpPr>
          <p:cNvPr id="5" name="Subtitle 2">
            <a:extLst>
              <a:ext uri="{FF2B5EF4-FFF2-40B4-BE49-F238E27FC236}">
                <a16:creationId xmlns:a16="http://schemas.microsoft.com/office/drawing/2014/main" id="{260C2768-2726-B33F-CFBA-E2039A77E8BF}"/>
              </a:ext>
            </a:extLst>
          </p:cNvPr>
          <p:cNvSpPr>
            <a:spLocks noGrp="1"/>
          </p:cNvSpPr>
          <p:nvPr>
            <p:ph type="subTitle" idx="1" hasCustomPrompt="1"/>
          </p:nvPr>
        </p:nvSpPr>
        <p:spPr>
          <a:xfrm>
            <a:off x="3121378" y="2697682"/>
            <a:ext cx="5949244" cy="1655762"/>
          </a:xfrm>
        </p:spPr>
        <p:txBody>
          <a:bodyPr>
            <a:normAutofit/>
          </a:bodyPr>
          <a:lstStyle>
            <a:lvl1pPr marL="0" indent="0" algn="ctr">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2" name="Text Placeholder 2">
            <a:extLst>
              <a:ext uri="{FF2B5EF4-FFF2-40B4-BE49-F238E27FC236}">
                <a16:creationId xmlns:a16="http://schemas.microsoft.com/office/drawing/2014/main" id="{9F976FF2-FD62-2FF8-DFEA-CF3421B509E2}"/>
              </a:ext>
            </a:extLst>
          </p:cNvPr>
          <p:cNvSpPr>
            <a:spLocks noGrp="1"/>
          </p:cNvSpPr>
          <p:nvPr>
            <p:ph idx="10" hasCustomPrompt="1"/>
          </p:nvPr>
        </p:nvSpPr>
        <p:spPr>
          <a:xfrm>
            <a:off x="551793" y="898633"/>
            <a:ext cx="1119352" cy="604703"/>
          </a:xfrm>
          <a:prstGeom prst="rect">
            <a:avLst/>
          </a:prstGeom>
        </p:spPr>
        <p:txBody>
          <a:bodyPr vert="horz" lIns="91440" tIns="45720" rIns="91440" bIns="45720" rtlCol="0">
            <a:normAutofit/>
          </a:bodyPr>
          <a:lstStyle>
            <a:lvl1pPr marL="0" indent="0" algn="ctr">
              <a:spcBef>
                <a:spcPts val="0"/>
              </a:spcBef>
              <a:buFontTx/>
              <a:buNone/>
              <a:defRPr sz="1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a:t>
            </a:r>
          </a:p>
        </p:txBody>
      </p:sp>
    </p:spTree>
    <p:extLst>
      <p:ext uri="{BB962C8B-B14F-4D97-AF65-F5344CB8AC3E}">
        <p14:creationId xmlns:p14="http://schemas.microsoft.com/office/powerpoint/2010/main" val="3820222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ured background 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5B2A-27BF-ED4B-EC4F-96C334D47310}"/>
              </a:ext>
            </a:extLst>
          </p:cNvPr>
          <p:cNvSpPr>
            <a:spLocks noGrp="1"/>
          </p:cNvSpPr>
          <p:nvPr>
            <p:ph type="ctrTitle" hasCustomPrompt="1"/>
          </p:nvPr>
        </p:nvSpPr>
        <p:spPr>
          <a:xfrm>
            <a:off x="3121378" y="255718"/>
            <a:ext cx="5949244" cy="1655763"/>
          </a:xfrm>
        </p:spPr>
        <p:txBody>
          <a:bodyPr anchor="b">
            <a:normAutofit/>
          </a:bodyPr>
          <a:lstStyle>
            <a:lvl1pPr algn="ctr">
              <a:defRPr sz="5400" b="1" i="0" baseline="0">
                <a:solidFill>
                  <a:schemeClr val="bg1"/>
                </a:solidFill>
                <a:latin typeface="Calibri" panose="020F0502020204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27972F6C-8EA1-6F0B-7FCA-0BC64B66304E}"/>
              </a:ext>
            </a:extLst>
          </p:cNvPr>
          <p:cNvSpPr>
            <a:spLocks noGrp="1"/>
          </p:cNvSpPr>
          <p:nvPr>
            <p:ph type="subTitle" idx="1" hasCustomPrompt="1"/>
          </p:nvPr>
        </p:nvSpPr>
        <p:spPr>
          <a:xfrm>
            <a:off x="3121378" y="2697682"/>
            <a:ext cx="5949244" cy="1655762"/>
          </a:xfrm>
        </p:spPr>
        <p:txBody>
          <a:bodyPr>
            <a:normAutofit/>
          </a:bodyPr>
          <a:lstStyle>
            <a:lvl1pPr marL="0" indent="0" algn="ctr">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6" name="Text Placeholder 2">
            <a:extLst>
              <a:ext uri="{FF2B5EF4-FFF2-40B4-BE49-F238E27FC236}">
                <a16:creationId xmlns:a16="http://schemas.microsoft.com/office/drawing/2014/main" id="{34E4EFCD-470F-F319-DBDA-CDCDE0F52428}"/>
              </a:ext>
            </a:extLst>
          </p:cNvPr>
          <p:cNvSpPr>
            <a:spLocks noGrp="1"/>
          </p:cNvSpPr>
          <p:nvPr>
            <p:ph idx="10" hasCustomPrompt="1"/>
          </p:nvPr>
        </p:nvSpPr>
        <p:spPr>
          <a:xfrm>
            <a:off x="551793" y="898633"/>
            <a:ext cx="1119352" cy="604703"/>
          </a:xfrm>
          <a:prstGeom prst="rect">
            <a:avLst/>
          </a:prstGeom>
        </p:spPr>
        <p:txBody>
          <a:bodyPr vert="horz" lIns="91440" tIns="45720" rIns="91440" bIns="45720" rtlCol="0">
            <a:normAutofit/>
          </a:bodyPr>
          <a:lstStyle>
            <a:lvl1pPr marL="0" indent="0" algn="ctr">
              <a:spcBef>
                <a:spcPts val="0"/>
              </a:spcBef>
              <a:buFontTx/>
              <a:buNone/>
              <a:defRPr sz="1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a:t>
            </a:r>
          </a:p>
        </p:txBody>
      </p:sp>
    </p:spTree>
    <p:extLst>
      <p:ext uri="{BB962C8B-B14F-4D97-AF65-F5344CB8AC3E}">
        <p14:creationId xmlns:p14="http://schemas.microsoft.com/office/powerpoint/2010/main" val="3894500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ured background 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9B0C-A643-21EC-F225-16B103884147}"/>
              </a:ext>
            </a:extLst>
          </p:cNvPr>
          <p:cNvSpPr>
            <a:spLocks noGrp="1"/>
          </p:cNvSpPr>
          <p:nvPr>
            <p:ph type="ctrTitle" hasCustomPrompt="1"/>
          </p:nvPr>
        </p:nvSpPr>
        <p:spPr>
          <a:xfrm>
            <a:off x="3121378" y="255718"/>
            <a:ext cx="5949244" cy="1655763"/>
          </a:xfrm>
        </p:spPr>
        <p:txBody>
          <a:bodyPr anchor="b">
            <a:normAutofit/>
          </a:bodyPr>
          <a:lstStyle>
            <a:lvl1pPr algn="ctr">
              <a:defRPr sz="5400" b="1" i="0" baseline="0">
                <a:solidFill>
                  <a:schemeClr val="bg1"/>
                </a:solidFill>
                <a:latin typeface="Calibri" panose="020F0502020204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DD16E0EA-5594-A93C-75F4-05F7EE493C92}"/>
              </a:ext>
            </a:extLst>
          </p:cNvPr>
          <p:cNvSpPr>
            <a:spLocks noGrp="1"/>
          </p:cNvSpPr>
          <p:nvPr>
            <p:ph type="subTitle" idx="1" hasCustomPrompt="1"/>
          </p:nvPr>
        </p:nvSpPr>
        <p:spPr>
          <a:xfrm>
            <a:off x="3121378" y="2697682"/>
            <a:ext cx="5949244" cy="1655762"/>
          </a:xfrm>
        </p:spPr>
        <p:txBody>
          <a:bodyPr>
            <a:normAutofit/>
          </a:bodyPr>
          <a:lstStyle>
            <a:lvl1pPr marL="0" indent="0" algn="ctr">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2">
            <a:extLst>
              <a:ext uri="{FF2B5EF4-FFF2-40B4-BE49-F238E27FC236}">
                <a16:creationId xmlns:a16="http://schemas.microsoft.com/office/drawing/2014/main" id="{E7079517-8CCA-A5E2-D4FC-E8BABDAB4424}"/>
              </a:ext>
            </a:extLst>
          </p:cNvPr>
          <p:cNvSpPr>
            <a:spLocks noGrp="1"/>
          </p:cNvSpPr>
          <p:nvPr>
            <p:ph idx="10" hasCustomPrompt="1"/>
          </p:nvPr>
        </p:nvSpPr>
        <p:spPr>
          <a:xfrm>
            <a:off x="551793" y="898633"/>
            <a:ext cx="1119352" cy="604703"/>
          </a:xfrm>
          <a:prstGeom prst="rect">
            <a:avLst/>
          </a:prstGeom>
        </p:spPr>
        <p:txBody>
          <a:bodyPr vert="horz" lIns="91440" tIns="45720" rIns="91440" bIns="45720" rtlCol="0">
            <a:normAutofit/>
          </a:bodyPr>
          <a:lstStyle>
            <a:lvl1pPr marL="0" indent="0" algn="ctr">
              <a:spcBef>
                <a:spcPts val="0"/>
              </a:spcBef>
              <a:buFontTx/>
              <a:buNone/>
              <a:defRPr sz="1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a:t>
            </a:r>
          </a:p>
        </p:txBody>
      </p:sp>
    </p:spTree>
    <p:extLst>
      <p:ext uri="{BB962C8B-B14F-4D97-AF65-F5344CB8AC3E}">
        <p14:creationId xmlns:p14="http://schemas.microsoft.com/office/powerpoint/2010/main" val="3845633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2C50-7AE3-2B41-8AE9-389E726DBC48}"/>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CD3637A-0848-E04B-A153-9EAAB3D1C4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EA33AAA-FF5D-2C40-B59D-233C98FD1D81}"/>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5" name="Footer Placeholder 4">
            <a:extLst>
              <a:ext uri="{FF2B5EF4-FFF2-40B4-BE49-F238E27FC236}">
                <a16:creationId xmlns:a16="http://schemas.microsoft.com/office/drawing/2014/main" id="{F6BF9DA9-7A0D-AA49-B253-5A7D3A37F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052E3-A1BC-7D4B-A261-C6A7E4D5C4D1}"/>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3622829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9F82-70BE-DB47-BA5A-63E6C4F484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D25C967-BB96-6F4C-AF25-EB40B9469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D01295A-01FB-564E-BFC7-0A3713AC283A}"/>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5" name="Footer Placeholder 4">
            <a:extLst>
              <a:ext uri="{FF2B5EF4-FFF2-40B4-BE49-F238E27FC236}">
                <a16:creationId xmlns:a16="http://schemas.microsoft.com/office/drawing/2014/main" id="{E2BEC7B2-74AD-6441-AF8A-A65B38035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35615-8DCB-B544-8903-401AA67B61A6}"/>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218762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Front Cover-o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C9A0-4482-9442-A89B-899CE9C10312}"/>
              </a:ext>
            </a:extLst>
          </p:cNvPr>
          <p:cNvSpPr>
            <a:spLocks noGrp="1"/>
          </p:cNvSpPr>
          <p:nvPr>
            <p:ph type="ctrTitle" hasCustomPrompt="1"/>
          </p:nvPr>
        </p:nvSpPr>
        <p:spPr>
          <a:xfrm>
            <a:off x="798591" y="2601118"/>
            <a:ext cx="5949244" cy="1655763"/>
          </a:xfrm>
        </p:spPr>
        <p:txBody>
          <a:bodyPr anchor="b">
            <a:normAutofit/>
          </a:bodyPr>
          <a:lstStyle>
            <a:lvl1pPr algn="ctr">
              <a:defRPr sz="5400" b="1" i="0" baseline="0">
                <a:solidFill>
                  <a:schemeClr val="tx2"/>
                </a:solidFill>
                <a:latin typeface="Calibri" panose="020F0502020204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48D5CC1A-293D-3B45-BD21-92CD30C418C9}"/>
              </a:ext>
            </a:extLst>
          </p:cNvPr>
          <p:cNvSpPr>
            <a:spLocks noGrp="1"/>
          </p:cNvSpPr>
          <p:nvPr>
            <p:ph type="subTitle" idx="1" hasCustomPrompt="1"/>
          </p:nvPr>
        </p:nvSpPr>
        <p:spPr>
          <a:xfrm>
            <a:off x="798591" y="4381230"/>
            <a:ext cx="5949244" cy="1655762"/>
          </a:xfrm>
        </p:spPr>
        <p:txBody>
          <a:bodyPr>
            <a:normAutofit/>
          </a:bodyPr>
          <a:lstStyle>
            <a:lvl1pPr marL="0" indent="0" algn="ctr">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1770843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D5B7-F4ED-9946-BC8D-42550B1B9A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C007E0-5108-634B-BB02-0DC42D199C0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1095386-C1C6-464A-BDBF-1BEB6C563B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97993D5-C317-8442-BEB8-ED05745DA49D}"/>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6" name="Footer Placeholder 5">
            <a:extLst>
              <a:ext uri="{FF2B5EF4-FFF2-40B4-BE49-F238E27FC236}">
                <a16:creationId xmlns:a16="http://schemas.microsoft.com/office/drawing/2014/main" id="{418964F4-6A7B-E34D-A847-420CDCEE8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53393-EF10-514F-9C09-B9EAA35F4A52}"/>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2552834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CF97-E616-FB41-B997-AAD67BEF462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B97D44-B745-5E4F-AA37-C8835E9384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5B5580-42B7-9148-8318-CE6D44AE4E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DC44558-AB54-7B4C-B107-CBF905D890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DD07F08-05DF-DE47-9DD0-8FCBE393B22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5E8DE82-310A-9942-9C96-084BC373C190}"/>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8" name="Footer Placeholder 7">
            <a:extLst>
              <a:ext uri="{FF2B5EF4-FFF2-40B4-BE49-F238E27FC236}">
                <a16:creationId xmlns:a16="http://schemas.microsoft.com/office/drawing/2014/main" id="{072A6E93-CC1A-854D-8E7A-F3A38BA2A8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BA5B0-0C75-524F-964B-BC9CC1548B9F}"/>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3242292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9007-116F-9049-BA96-6361E9FD940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0D0FBC1-A4A5-484C-8079-CA74C728B78D}"/>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4" name="Footer Placeholder 3">
            <a:extLst>
              <a:ext uri="{FF2B5EF4-FFF2-40B4-BE49-F238E27FC236}">
                <a16:creationId xmlns:a16="http://schemas.microsoft.com/office/drawing/2014/main" id="{9B361BBB-8752-E14B-8BA9-991B2264A3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F53577-58C1-2F4F-8F35-A3042709B53D}"/>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809367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182B8D-FF3E-B44A-96FE-20C9D6A1394C}"/>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3" name="Footer Placeholder 2">
            <a:extLst>
              <a:ext uri="{FF2B5EF4-FFF2-40B4-BE49-F238E27FC236}">
                <a16:creationId xmlns:a16="http://schemas.microsoft.com/office/drawing/2014/main" id="{05704A25-737A-0B4B-90E3-3CC1B9885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9918F6-CD3F-EC43-BCBE-27C099066D23}"/>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1324192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B055-E7DE-8342-9CFE-E9539573BE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C465856-121E-B346-9B1B-B85F68E3A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05C49C1-C556-BB4B-86F4-0AFC1A83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7AE0DF-F478-C341-BA66-22C116B92A27}"/>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6" name="Footer Placeholder 5">
            <a:extLst>
              <a:ext uri="{FF2B5EF4-FFF2-40B4-BE49-F238E27FC236}">
                <a16:creationId xmlns:a16="http://schemas.microsoft.com/office/drawing/2014/main" id="{336EC18F-EAAD-8545-8FCE-55BD63539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D8E9E-AEF6-AC45-B375-4B9FC0E32DDE}"/>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2368045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1B8B-0D23-044A-BF6F-F9A6FA5F39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C6AA52A-BDEA-E841-9172-8CB97072D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3A52C060-80EB-674F-831D-99B8DA9F1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6E1151-F0CC-C44A-9F9D-0741085175F9}"/>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6" name="Footer Placeholder 5">
            <a:extLst>
              <a:ext uri="{FF2B5EF4-FFF2-40B4-BE49-F238E27FC236}">
                <a16:creationId xmlns:a16="http://schemas.microsoft.com/office/drawing/2014/main" id="{2665EEDF-74A2-2742-9B65-278199BE7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75A2C-D93D-3D40-9929-285D3ECC07E9}"/>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219300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B0B1-0CA1-B84D-BECF-116CCF04B4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3A4A60-CC5E-CE41-8EA1-4C1E3CEE724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D8F49B-3CB8-2846-9CBE-404BCE5B069A}"/>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5" name="Footer Placeholder 4">
            <a:extLst>
              <a:ext uri="{FF2B5EF4-FFF2-40B4-BE49-F238E27FC236}">
                <a16:creationId xmlns:a16="http://schemas.microsoft.com/office/drawing/2014/main" id="{C2534AC4-B091-F442-84C8-2D63E9201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CD6C2-B1BE-7B47-8743-436061AB4B51}"/>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3068676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F980EA-2BBC-AA49-A89E-07F12B3EA4B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9A62D0-76C2-1844-8DB0-3FA7FCC1E2F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CF00DE-82FE-8442-B3FD-AC6FB2B8AF95}"/>
              </a:ext>
            </a:extLst>
          </p:cNvPr>
          <p:cNvSpPr>
            <a:spLocks noGrp="1"/>
          </p:cNvSpPr>
          <p:nvPr>
            <p:ph type="dt" sz="half" idx="10"/>
          </p:nvPr>
        </p:nvSpPr>
        <p:spPr/>
        <p:txBody>
          <a:bodyPr/>
          <a:lstStyle/>
          <a:p>
            <a:fld id="{19DE580D-3BBB-A04E-8941-C61653F1542B}" type="datetimeFigureOut">
              <a:rPr lang="en-US" smtClean="0"/>
              <a:t>3/13/2024</a:t>
            </a:fld>
            <a:endParaRPr lang="en-US"/>
          </a:p>
        </p:txBody>
      </p:sp>
      <p:sp>
        <p:nvSpPr>
          <p:cNvPr id="5" name="Footer Placeholder 4">
            <a:extLst>
              <a:ext uri="{FF2B5EF4-FFF2-40B4-BE49-F238E27FC236}">
                <a16:creationId xmlns:a16="http://schemas.microsoft.com/office/drawing/2014/main" id="{A9652F60-9932-C944-9B81-AB8D57F98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97051-0340-5D44-83C6-94E580FE1A88}"/>
              </a:ext>
            </a:extLst>
          </p:cNvPr>
          <p:cNvSpPr>
            <a:spLocks noGrp="1"/>
          </p:cNvSpPr>
          <p:nvPr>
            <p:ph type="sldNum" sz="quarter" idx="12"/>
          </p:nvPr>
        </p:nvSpPr>
        <p:spPr/>
        <p:txBody>
          <a:bodyPr/>
          <a:lstStyle/>
          <a:p>
            <a:fld id="{9519FE0C-6316-AF4A-B865-4D6165581326}" type="slidenum">
              <a:rPr lang="en-US" smtClean="0"/>
              <a:t>‹#›</a:t>
            </a:fld>
            <a:endParaRPr lang="en-US"/>
          </a:p>
        </p:txBody>
      </p:sp>
    </p:spTree>
    <p:extLst>
      <p:ext uri="{BB962C8B-B14F-4D97-AF65-F5344CB8AC3E}">
        <p14:creationId xmlns:p14="http://schemas.microsoft.com/office/powerpoint/2010/main" val="1730147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backgroun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557B-8247-A513-4F73-AEBBD99536F2}"/>
              </a:ext>
            </a:extLst>
          </p:cNvPr>
          <p:cNvSpPr>
            <a:spLocks noGrp="1"/>
          </p:cNvSpPr>
          <p:nvPr>
            <p:ph type="ctrTitle" hasCustomPrompt="1"/>
          </p:nvPr>
        </p:nvSpPr>
        <p:spPr>
          <a:xfrm>
            <a:off x="926818" y="-214545"/>
            <a:ext cx="5949244" cy="1655763"/>
          </a:xfrm>
        </p:spPr>
        <p:txBody>
          <a:bodyPr anchor="b">
            <a:normAutofit/>
          </a:bodyPr>
          <a:lstStyle>
            <a:lvl1pPr algn="l">
              <a:defRPr sz="5400" b="1" i="0" baseline="0">
                <a:solidFill>
                  <a:schemeClr val="tx2"/>
                </a:solidFill>
                <a:latin typeface="Calibri" panose="020F0502020204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824CCD60-8575-EF0A-77DE-8F1ADE437556}"/>
              </a:ext>
            </a:extLst>
          </p:cNvPr>
          <p:cNvSpPr>
            <a:spLocks noGrp="1"/>
          </p:cNvSpPr>
          <p:nvPr>
            <p:ph type="subTitle" idx="1" hasCustomPrompt="1"/>
          </p:nvPr>
        </p:nvSpPr>
        <p:spPr>
          <a:xfrm>
            <a:off x="926818" y="1565567"/>
            <a:ext cx="5949244" cy="1655762"/>
          </a:xfrm>
        </p:spPr>
        <p:txBody>
          <a:bodyPr>
            <a:normAutofit/>
          </a:bodyPr>
          <a:lstStyle>
            <a:lvl1pPr marL="0" indent="0" algn="l">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2627219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ull background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90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backgroun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81FD-4BBA-5338-D344-F68DE6097CA7}"/>
              </a:ext>
            </a:extLst>
          </p:cNvPr>
          <p:cNvSpPr>
            <a:spLocks noGrp="1"/>
          </p:cNvSpPr>
          <p:nvPr>
            <p:ph type="ctrTitle" hasCustomPrompt="1"/>
          </p:nvPr>
        </p:nvSpPr>
        <p:spPr>
          <a:xfrm>
            <a:off x="926818" y="-214545"/>
            <a:ext cx="5949244" cy="1655763"/>
          </a:xfrm>
        </p:spPr>
        <p:txBody>
          <a:bodyPr anchor="b">
            <a:normAutofit/>
          </a:bodyPr>
          <a:lstStyle>
            <a:lvl1pPr algn="l">
              <a:defRPr sz="5400" b="1" i="0" baseline="0">
                <a:solidFill>
                  <a:schemeClr val="tx2"/>
                </a:solidFill>
                <a:latin typeface="Calibri" panose="020F0502020204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61414D2D-6FA0-56A6-72AA-DEB84B9C0550}"/>
              </a:ext>
            </a:extLst>
          </p:cNvPr>
          <p:cNvSpPr>
            <a:spLocks noGrp="1"/>
          </p:cNvSpPr>
          <p:nvPr>
            <p:ph type="subTitle" idx="1" hasCustomPrompt="1"/>
          </p:nvPr>
        </p:nvSpPr>
        <p:spPr>
          <a:xfrm>
            <a:off x="926818" y="1565567"/>
            <a:ext cx="5949244" cy="1655762"/>
          </a:xfrm>
        </p:spPr>
        <p:txBody>
          <a:bodyPr>
            <a:normAutofit/>
          </a:bodyPr>
          <a:lstStyle>
            <a:lvl1pPr marL="0" indent="0" algn="l">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268254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ight background-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3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s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7DFE58-0F4A-058B-72FD-D6C7D53ADA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092" y="1655885"/>
            <a:ext cx="1955800" cy="1981200"/>
          </a:xfrm>
          <a:prstGeom prst="rect">
            <a:avLst/>
          </a:prstGeom>
        </p:spPr>
      </p:pic>
      <p:pic>
        <p:nvPicPr>
          <p:cNvPr id="3" name="Picture 2">
            <a:extLst>
              <a:ext uri="{FF2B5EF4-FFF2-40B4-BE49-F238E27FC236}">
                <a16:creationId xmlns:a16="http://schemas.microsoft.com/office/drawing/2014/main" id="{B8811E8F-F666-993B-65F0-FB4E81219E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46096" y="1612656"/>
            <a:ext cx="1955800" cy="1981200"/>
          </a:xfrm>
          <a:prstGeom prst="rect">
            <a:avLst/>
          </a:prstGeom>
        </p:spPr>
      </p:pic>
      <p:pic>
        <p:nvPicPr>
          <p:cNvPr id="4" name="Picture 3">
            <a:extLst>
              <a:ext uri="{FF2B5EF4-FFF2-40B4-BE49-F238E27FC236}">
                <a16:creationId xmlns:a16="http://schemas.microsoft.com/office/drawing/2014/main" id="{4BFD3387-8749-274F-0B5F-A72593EA7D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880100" y="1612656"/>
            <a:ext cx="1955800" cy="1981200"/>
          </a:xfrm>
          <a:prstGeom prst="rect">
            <a:avLst/>
          </a:prstGeom>
        </p:spPr>
      </p:pic>
      <p:pic>
        <p:nvPicPr>
          <p:cNvPr id="7" name="Picture 6">
            <a:extLst>
              <a:ext uri="{FF2B5EF4-FFF2-40B4-BE49-F238E27FC236}">
                <a16:creationId xmlns:a16="http://schemas.microsoft.com/office/drawing/2014/main" id="{54A76CCC-9B61-3332-1BBD-3F6D709D6CF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337668" y="603006"/>
            <a:ext cx="4000500" cy="4000500"/>
          </a:xfrm>
          <a:prstGeom prst="rect">
            <a:avLst/>
          </a:prstGeom>
        </p:spPr>
      </p:pic>
    </p:spTree>
    <p:extLst>
      <p:ext uri="{BB962C8B-B14F-4D97-AF65-F5344CB8AC3E}">
        <p14:creationId xmlns:p14="http://schemas.microsoft.com/office/powerpoint/2010/main" val="48093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s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F687D3-54CE-87CF-FD6D-F6C4A76001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40341" y="1825869"/>
            <a:ext cx="1955800" cy="1981200"/>
          </a:xfrm>
          <a:prstGeom prst="rect">
            <a:avLst/>
          </a:prstGeom>
        </p:spPr>
      </p:pic>
      <p:pic>
        <p:nvPicPr>
          <p:cNvPr id="9" name="Picture 8">
            <a:extLst>
              <a:ext uri="{FF2B5EF4-FFF2-40B4-BE49-F238E27FC236}">
                <a16:creationId xmlns:a16="http://schemas.microsoft.com/office/drawing/2014/main" id="{990FFA9A-DAF4-A419-5B9B-D15C2CD359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75809" y="1825869"/>
            <a:ext cx="1955800" cy="1981200"/>
          </a:xfrm>
          <a:prstGeom prst="rect">
            <a:avLst/>
          </a:prstGeom>
        </p:spPr>
      </p:pic>
      <p:pic>
        <p:nvPicPr>
          <p:cNvPr id="10" name="Picture 9">
            <a:extLst>
              <a:ext uri="{FF2B5EF4-FFF2-40B4-BE49-F238E27FC236}">
                <a16:creationId xmlns:a16="http://schemas.microsoft.com/office/drawing/2014/main" id="{6B8A6916-FE3F-F6A4-DB0E-183CAD5D5BD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211277" y="1839790"/>
            <a:ext cx="1955800" cy="1981200"/>
          </a:xfrm>
          <a:prstGeom prst="rect">
            <a:avLst/>
          </a:prstGeom>
        </p:spPr>
      </p:pic>
      <p:pic>
        <p:nvPicPr>
          <p:cNvPr id="11" name="Picture 10">
            <a:extLst>
              <a:ext uri="{FF2B5EF4-FFF2-40B4-BE49-F238E27FC236}">
                <a16:creationId xmlns:a16="http://schemas.microsoft.com/office/drawing/2014/main" id="{5FA9CFBD-9038-82B4-2426-C2CCFB33E48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92646" y="816219"/>
            <a:ext cx="4000500" cy="4000500"/>
          </a:xfrm>
          <a:prstGeom prst="rect">
            <a:avLst/>
          </a:prstGeom>
        </p:spPr>
      </p:pic>
    </p:spTree>
    <p:extLst>
      <p:ext uri="{BB962C8B-B14F-4D97-AF65-F5344CB8AC3E}">
        <p14:creationId xmlns:p14="http://schemas.microsoft.com/office/powerpoint/2010/main" val="153798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s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D701E-1A55-DC5F-64B8-E800047E29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81369" y="1866900"/>
            <a:ext cx="1955800" cy="1981200"/>
          </a:xfrm>
          <a:prstGeom prst="rect">
            <a:avLst/>
          </a:prstGeom>
        </p:spPr>
      </p:pic>
      <p:pic>
        <p:nvPicPr>
          <p:cNvPr id="3" name="Picture 2">
            <a:extLst>
              <a:ext uri="{FF2B5EF4-FFF2-40B4-BE49-F238E27FC236}">
                <a16:creationId xmlns:a16="http://schemas.microsoft.com/office/drawing/2014/main" id="{88F9EFC4-95F4-473B-D5FE-754622E890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40200" y="1919654"/>
            <a:ext cx="1955800" cy="1981200"/>
          </a:xfrm>
          <a:prstGeom prst="rect">
            <a:avLst/>
          </a:prstGeom>
        </p:spPr>
      </p:pic>
      <p:pic>
        <p:nvPicPr>
          <p:cNvPr id="4" name="Picture 3">
            <a:extLst>
              <a:ext uri="{FF2B5EF4-FFF2-40B4-BE49-F238E27FC236}">
                <a16:creationId xmlns:a16="http://schemas.microsoft.com/office/drawing/2014/main" id="{394AFCFF-1D3C-658B-1F3F-67202EF4EA1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33307" y="1919654"/>
            <a:ext cx="1955800" cy="1981200"/>
          </a:xfrm>
          <a:prstGeom prst="rect">
            <a:avLst/>
          </a:prstGeom>
        </p:spPr>
      </p:pic>
      <p:pic>
        <p:nvPicPr>
          <p:cNvPr id="5" name="Picture 4">
            <a:extLst>
              <a:ext uri="{FF2B5EF4-FFF2-40B4-BE49-F238E27FC236}">
                <a16:creationId xmlns:a16="http://schemas.microsoft.com/office/drawing/2014/main" id="{C2F345B7-D47E-252B-59E9-ECBF2A96E3E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159262" y="1060938"/>
            <a:ext cx="3962400" cy="3962400"/>
          </a:xfrm>
          <a:prstGeom prst="rect">
            <a:avLst/>
          </a:prstGeom>
        </p:spPr>
      </p:pic>
    </p:spTree>
    <p:extLst>
      <p:ext uri="{BB962C8B-B14F-4D97-AF65-F5344CB8AC3E}">
        <p14:creationId xmlns:p14="http://schemas.microsoft.com/office/powerpoint/2010/main" val="245312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3F3CF-A6A6-7442-B2FA-EE4C24D394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B9ECB0-C630-204D-BC29-C23979A37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211013-8E0B-2C4B-87D3-C5608FB36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E580D-3BBB-A04E-8941-C61653F1542B}" type="datetimeFigureOut">
              <a:rPr lang="en-US" smtClean="0"/>
              <a:t>3/13/2024</a:t>
            </a:fld>
            <a:endParaRPr lang="en-US"/>
          </a:p>
        </p:txBody>
      </p:sp>
      <p:sp>
        <p:nvSpPr>
          <p:cNvPr id="5" name="Footer Placeholder 4">
            <a:extLst>
              <a:ext uri="{FF2B5EF4-FFF2-40B4-BE49-F238E27FC236}">
                <a16:creationId xmlns:a16="http://schemas.microsoft.com/office/drawing/2014/main" id="{B4B5B461-2F18-ED40-B4AD-D5CFCDAA4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3A45E9-8DB7-8243-A31E-241E17D504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9FE0C-6316-AF4A-B865-4D6165581326}" type="slidenum">
              <a:rPr lang="en-US" smtClean="0"/>
              <a:t>‹#›</a:t>
            </a:fld>
            <a:endParaRPr lang="en-US"/>
          </a:p>
        </p:txBody>
      </p:sp>
    </p:spTree>
    <p:extLst>
      <p:ext uri="{BB962C8B-B14F-4D97-AF65-F5344CB8AC3E}">
        <p14:creationId xmlns:p14="http://schemas.microsoft.com/office/powerpoint/2010/main" val="3092150232"/>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9" r:id="rId3"/>
    <p:sldLayoutId id="2147483680" r:id="rId4"/>
    <p:sldLayoutId id="2147483670" r:id="rId5"/>
    <p:sldLayoutId id="2147483681" r:id="rId6"/>
    <p:sldLayoutId id="2147483677" r:id="rId7"/>
    <p:sldLayoutId id="2147483679" r:id="rId8"/>
    <p:sldLayoutId id="2147483678" r:id="rId9"/>
    <p:sldLayoutId id="2147483676" r:id="rId10"/>
    <p:sldLayoutId id="2147483675" r:id="rId11"/>
    <p:sldLayoutId id="2147483673" r:id="rId12"/>
    <p:sldLayoutId id="2147483674" r:id="rId13"/>
    <p:sldLayoutId id="2147483672" r:id="rId14"/>
    <p:sldLayoutId id="2147483683" r:id="rId15"/>
    <p:sldLayoutId id="2147483671" r:id="rId16"/>
    <p:sldLayoutId id="2147483663" r:id="rId17"/>
    <p:sldLayoutId id="2147483668"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folens.ie/books-and-programmes/post-primary/make-a-difference-cspe-for-wellbeing/digital-resources/all?button=submenu" TargetMode="Externa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hyperlink" Target="https://www.folens.ie/our-reps" TargetMode="External"/><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with a starfish on it&#10;&#10;Description automatically generated">
            <a:extLst>
              <a:ext uri="{FF2B5EF4-FFF2-40B4-BE49-F238E27FC236}">
                <a16:creationId xmlns:a16="http://schemas.microsoft.com/office/drawing/2014/main" id="{B8515430-7A6B-C80D-3C83-F3F7B46F4B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0924" y="274158"/>
            <a:ext cx="2967011" cy="2928418"/>
          </a:xfrm>
          <a:prstGeom prst="rect">
            <a:avLst/>
          </a:prstGeom>
        </p:spPr>
      </p:pic>
      <p:pic>
        <p:nvPicPr>
          <p:cNvPr id="5" name="Picture 4" descr="A book with a starfish on it&#10;&#10;Description automatically generated">
            <a:extLst>
              <a:ext uri="{FF2B5EF4-FFF2-40B4-BE49-F238E27FC236}">
                <a16:creationId xmlns:a16="http://schemas.microsoft.com/office/drawing/2014/main" id="{74B6F536-F9CE-C8BC-699D-CE173874B3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99024">
            <a:off x="1701044" y="-5419"/>
            <a:ext cx="3462132" cy="3044427"/>
          </a:xfrm>
          <a:prstGeom prst="rect">
            <a:avLst/>
          </a:prstGeom>
        </p:spPr>
      </p:pic>
      <p:sp>
        <p:nvSpPr>
          <p:cNvPr id="6" name="Title 1">
            <a:extLst>
              <a:ext uri="{FF2B5EF4-FFF2-40B4-BE49-F238E27FC236}">
                <a16:creationId xmlns:a16="http://schemas.microsoft.com/office/drawing/2014/main" id="{0821D3AB-5AAF-C11A-39A6-125491654661}"/>
              </a:ext>
            </a:extLst>
          </p:cNvPr>
          <p:cNvSpPr>
            <a:spLocks noGrp="1"/>
          </p:cNvSpPr>
          <p:nvPr>
            <p:ph type="ctrTitle"/>
          </p:nvPr>
        </p:nvSpPr>
        <p:spPr>
          <a:xfrm>
            <a:off x="2712574" y="3014264"/>
            <a:ext cx="6358048" cy="1655763"/>
          </a:xfrm>
        </p:spPr>
        <p:txBody>
          <a:bodyPr/>
          <a:lstStyle/>
          <a:p>
            <a:r>
              <a:rPr lang="en-US" dirty="0"/>
              <a:t>CSPE </a:t>
            </a:r>
            <a:br>
              <a:rPr lang="en-US" dirty="0"/>
            </a:br>
            <a:r>
              <a:rPr lang="en-US" dirty="0"/>
              <a:t>Action &amp; Assessment</a:t>
            </a:r>
          </a:p>
        </p:txBody>
      </p:sp>
      <p:sp>
        <p:nvSpPr>
          <p:cNvPr id="7" name="Subtitle 2">
            <a:extLst>
              <a:ext uri="{FF2B5EF4-FFF2-40B4-BE49-F238E27FC236}">
                <a16:creationId xmlns:a16="http://schemas.microsoft.com/office/drawing/2014/main" id="{8C9606E0-4A6E-36F4-98D4-0BD41604B69D}"/>
              </a:ext>
            </a:extLst>
          </p:cNvPr>
          <p:cNvSpPr>
            <a:spLocks noGrp="1"/>
          </p:cNvSpPr>
          <p:nvPr>
            <p:ph type="subTitle" idx="1"/>
          </p:nvPr>
        </p:nvSpPr>
        <p:spPr>
          <a:xfrm>
            <a:off x="2880747" y="4810031"/>
            <a:ext cx="5949244" cy="1655762"/>
          </a:xfrm>
        </p:spPr>
        <p:txBody>
          <a:bodyPr>
            <a:normAutofit/>
          </a:bodyPr>
          <a:lstStyle/>
          <a:p>
            <a:r>
              <a:rPr lang="en-US" sz="3200" b="1" dirty="0">
                <a:solidFill>
                  <a:srgbClr val="046836"/>
                </a:solidFill>
              </a:rPr>
              <a:t>Conor Harrison &amp; </a:t>
            </a:r>
            <a:r>
              <a:rPr lang="en-US" sz="3200" b="1" dirty="0" err="1">
                <a:solidFill>
                  <a:srgbClr val="046836"/>
                </a:solidFill>
              </a:rPr>
              <a:t>Máirín</a:t>
            </a:r>
            <a:r>
              <a:rPr lang="en-US" sz="3200" b="1" dirty="0">
                <a:solidFill>
                  <a:srgbClr val="046836"/>
                </a:solidFill>
              </a:rPr>
              <a:t> Wilson</a:t>
            </a:r>
          </a:p>
          <a:p>
            <a:r>
              <a:rPr lang="en-US" sz="3200" b="1" dirty="0"/>
              <a:t>Wednesday, 13</a:t>
            </a:r>
            <a:r>
              <a:rPr lang="en-US" sz="3200" b="1" baseline="30000" dirty="0"/>
              <a:t>th</a:t>
            </a:r>
            <a:r>
              <a:rPr lang="en-US" sz="3200" b="1" dirty="0"/>
              <a:t> March 2024</a:t>
            </a:r>
          </a:p>
        </p:txBody>
      </p:sp>
      <p:sp>
        <p:nvSpPr>
          <p:cNvPr id="2" name="TextBox 1">
            <a:extLst>
              <a:ext uri="{FF2B5EF4-FFF2-40B4-BE49-F238E27FC236}">
                <a16:creationId xmlns:a16="http://schemas.microsoft.com/office/drawing/2014/main" id="{845FA544-711E-219B-B4AD-A5252C809D42}"/>
              </a:ext>
            </a:extLst>
          </p:cNvPr>
          <p:cNvSpPr txBox="1"/>
          <p:nvPr/>
        </p:nvSpPr>
        <p:spPr>
          <a:xfrm>
            <a:off x="0" y="130620"/>
            <a:ext cx="1074656"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 &amp; MW</a:t>
            </a:r>
          </a:p>
        </p:txBody>
      </p:sp>
    </p:spTree>
    <p:extLst>
      <p:ext uri="{BB962C8B-B14F-4D97-AF65-F5344CB8AC3E}">
        <p14:creationId xmlns:p14="http://schemas.microsoft.com/office/powerpoint/2010/main" val="1893775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96A84A-761F-6BD1-0592-8B08BC674EB3}"/>
              </a:ext>
            </a:extLst>
          </p:cNvPr>
          <p:cNvSpPr txBox="1">
            <a:spLocks/>
          </p:cNvSpPr>
          <p:nvPr/>
        </p:nvSpPr>
        <p:spPr>
          <a:xfrm>
            <a:off x="144312" y="153877"/>
            <a:ext cx="9144000" cy="8440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46836"/>
                </a:solidFill>
              </a:rPr>
              <a:t>Pathways</a:t>
            </a:r>
          </a:p>
        </p:txBody>
      </p:sp>
      <p:pic>
        <p:nvPicPr>
          <p:cNvPr id="6" name="Picture 5" descr="Text&#10;&#10;Description automatically generated">
            <a:extLst>
              <a:ext uri="{FF2B5EF4-FFF2-40B4-BE49-F238E27FC236}">
                <a16:creationId xmlns:a16="http://schemas.microsoft.com/office/drawing/2014/main" id="{60AE163B-E7DF-EB9E-64AC-87A2C4633FFD}"/>
              </a:ext>
            </a:extLst>
          </p:cNvPr>
          <p:cNvPicPr>
            <a:picLocks noChangeAspect="1"/>
          </p:cNvPicPr>
          <p:nvPr/>
        </p:nvPicPr>
        <p:blipFill rotWithShape="1">
          <a:blip r:embed="rId2"/>
          <a:srcRect l="31646" t="14965" r="24368" b="60228"/>
          <a:stretch/>
        </p:blipFill>
        <p:spPr>
          <a:xfrm>
            <a:off x="3099050" y="98919"/>
            <a:ext cx="7135472" cy="576114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3EB48A4-6213-187A-610F-95598FDF7733}"/>
              </a:ext>
            </a:extLst>
          </p:cNvPr>
          <p:cNvSpPr txBox="1"/>
          <p:nvPr/>
        </p:nvSpPr>
        <p:spPr>
          <a:xfrm>
            <a:off x="-48735" y="47493"/>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186751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FD0D1D-D6D9-379D-2BF8-7811F0822D1D}"/>
              </a:ext>
            </a:extLst>
          </p:cNvPr>
          <p:cNvSpPr txBox="1"/>
          <p:nvPr/>
        </p:nvSpPr>
        <p:spPr>
          <a:xfrm>
            <a:off x="16179" y="3467877"/>
            <a:ext cx="12192000" cy="1843582"/>
          </a:xfrm>
          <a:prstGeom prst="rect">
            <a:avLst/>
          </a:prstGeom>
          <a:noFill/>
        </p:spPr>
        <p:txBody>
          <a:bodyPr wrap="square" rtlCol="0">
            <a:spAutoFit/>
          </a:bodyPr>
          <a:lstStyle/>
          <a:p>
            <a:pPr algn="ctr">
              <a:lnSpc>
                <a:spcPct val="150000"/>
              </a:lnSpc>
            </a:pPr>
            <a:r>
              <a:rPr lang="en-IE" sz="4000" dirty="0">
                <a:solidFill>
                  <a:srgbClr val="5C2583"/>
                </a:solidFill>
              </a:rPr>
              <a:t>Students should undertake </a:t>
            </a:r>
            <a:r>
              <a:rPr lang="en-IE" sz="4000" b="1" u="sng" dirty="0">
                <a:solidFill>
                  <a:srgbClr val="5C2583"/>
                </a:solidFill>
              </a:rPr>
              <a:t>ONE Action per Strand</a:t>
            </a:r>
          </a:p>
          <a:p>
            <a:pPr algn="ctr">
              <a:lnSpc>
                <a:spcPct val="150000"/>
              </a:lnSpc>
            </a:pPr>
            <a:r>
              <a:rPr lang="en-IE" sz="4000" dirty="0">
                <a:solidFill>
                  <a:srgbClr val="046836"/>
                </a:solidFill>
              </a:rPr>
              <a:t>Students complete </a:t>
            </a:r>
            <a:r>
              <a:rPr lang="en-IE" sz="4000" b="1" u="sng" dirty="0">
                <a:solidFill>
                  <a:srgbClr val="046836"/>
                </a:solidFill>
              </a:rPr>
              <a:t>ONE Action Record</a:t>
            </a:r>
            <a:r>
              <a:rPr lang="en-IE" sz="4000" b="1" dirty="0">
                <a:solidFill>
                  <a:srgbClr val="046836"/>
                </a:solidFill>
              </a:rPr>
              <a:t> </a:t>
            </a:r>
            <a:r>
              <a:rPr lang="en-IE" sz="4000" dirty="0">
                <a:solidFill>
                  <a:srgbClr val="046836"/>
                </a:solidFill>
              </a:rPr>
              <a:t>from any Strand</a:t>
            </a:r>
            <a:endParaRPr lang="en-IE" sz="4000" u="sng" dirty="0">
              <a:solidFill>
                <a:srgbClr val="046836"/>
              </a:solidFill>
            </a:endParaRPr>
          </a:p>
        </p:txBody>
      </p:sp>
      <p:pic>
        <p:nvPicPr>
          <p:cNvPr id="12" name="Picture 11">
            <a:extLst>
              <a:ext uri="{FF2B5EF4-FFF2-40B4-BE49-F238E27FC236}">
                <a16:creationId xmlns:a16="http://schemas.microsoft.com/office/drawing/2014/main" id="{3B2F190A-986B-A60A-0D45-111414F5A6A4}"/>
              </a:ext>
            </a:extLst>
          </p:cNvPr>
          <p:cNvPicPr>
            <a:picLocks noChangeAspect="1"/>
          </p:cNvPicPr>
          <p:nvPr/>
        </p:nvPicPr>
        <p:blipFill>
          <a:blip r:embed="rId2"/>
          <a:stretch>
            <a:fillRect/>
          </a:stretch>
        </p:blipFill>
        <p:spPr>
          <a:xfrm>
            <a:off x="1" y="621446"/>
            <a:ext cx="12175820" cy="2768678"/>
          </a:xfrm>
          <a:prstGeom prst="rect">
            <a:avLst/>
          </a:prstGeom>
        </p:spPr>
      </p:pic>
      <p:sp>
        <p:nvSpPr>
          <p:cNvPr id="13" name="TextBox 12">
            <a:extLst>
              <a:ext uri="{FF2B5EF4-FFF2-40B4-BE49-F238E27FC236}">
                <a16:creationId xmlns:a16="http://schemas.microsoft.com/office/drawing/2014/main" id="{41416025-D9CF-5DDF-1B6F-ED34CBE925A7}"/>
              </a:ext>
            </a:extLst>
          </p:cNvPr>
          <p:cNvSpPr txBox="1"/>
          <p:nvPr/>
        </p:nvSpPr>
        <p:spPr>
          <a:xfrm>
            <a:off x="179530" y="2636896"/>
            <a:ext cx="1369370" cy="441588"/>
          </a:xfrm>
          <a:prstGeom prst="rect">
            <a:avLst/>
          </a:prstGeom>
        </p:spPr>
        <p:txBody>
          <a:bodyPr vert="horz" wrap="square" lIns="91440" tIns="45720" rIns="91440" bIns="45720" rtlCol="0">
            <a:noAutofit/>
          </a:bodyPr>
          <a:lstStyle/>
          <a:p>
            <a:pPr algn="l"/>
            <a:r>
              <a:rPr lang="en-IE" sz="2400" b="1" baseline="0" dirty="0">
                <a:solidFill>
                  <a:srgbClr val="00B5E2"/>
                </a:solidFill>
                <a:latin typeface="+mj-lt"/>
              </a:rPr>
              <a:t>Strand 1</a:t>
            </a:r>
          </a:p>
        </p:txBody>
      </p:sp>
      <p:sp>
        <p:nvSpPr>
          <p:cNvPr id="14" name="TextBox 13">
            <a:extLst>
              <a:ext uri="{FF2B5EF4-FFF2-40B4-BE49-F238E27FC236}">
                <a16:creationId xmlns:a16="http://schemas.microsoft.com/office/drawing/2014/main" id="{6C4FD2E6-BA3B-8C8D-75B4-D5FAAD643A63}"/>
              </a:ext>
            </a:extLst>
          </p:cNvPr>
          <p:cNvSpPr txBox="1"/>
          <p:nvPr/>
        </p:nvSpPr>
        <p:spPr>
          <a:xfrm>
            <a:off x="1386334" y="1032784"/>
            <a:ext cx="1369370" cy="441588"/>
          </a:xfrm>
          <a:prstGeom prst="rect">
            <a:avLst/>
          </a:prstGeom>
        </p:spPr>
        <p:txBody>
          <a:bodyPr vert="horz" wrap="square" lIns="91440" tIns="45720" rIns="91440" bIns="45720" rtlCol="0">
            <a:noAutofit/>
          </a:bodyPr>
          <a:lstStyle/>
          <a:p>
            <a:pPr algn="l"/>
            <a:r>
              <a:rPr lang="en-IE" sz="2400" b="1" baseline="0" dirty="0">
                <a:solidFill>
                  <a:srgbClr val="E3944B"/>
                </a:solidFill>
                <a:latin typeface="+mj-lt"/>
              </a:rPr>
              <a:t>Strand 2</a:t>
            </a:r>
          </a:p>
        </p:txBody>
      </p:sp>
      <p:sp>
        <p:nvSpPr>
          <p:cNvPr id="15" name="TextBox 14">
            <a:extLst>
              <a:ext uri="{FF2B5EF4-FFF2-40B4-BE49-F238E27FC236}">
                <a16:creationId xmlns:a16="http://schemas.microsoft.com/office/drawing/2014/main" id="{25F7A89C-966B-DF83-B554-508868D5A122}"/>
              </a:ext>
            </a:extLst>
          </p:cNvPr>
          <p:cNvSpPr txBox="1"/>
          <p:nvPr/>
        </p:nvSpPr>
        <p:spPr>
          <a:xfrm>
            <a:off x="113174" y="1664916"/>
            <a:ext cx="1369370" cy="441588"/>
          </a:xfrm>
          <a:prstGeom prst="rect">
            <a:avLst/>
          </a:prstGeom>
        </p:spPr>
        <p:txBody>
          <a:bodyPr vert="horz" wrap="square" lIns="91440" tIns="45720" rIns="91440" bIns="45720" rtlCol="0">
            <a:noAutofit/>
          </a:bodyPr>
          <a:lstStyle/>
          <a:p>
            <a:pPr algn="l"/>
            <a:r>
              <a:rPr lang="en-IE" sz="2400" b="1" baseline="0" dirty="0">
                <a:solidFill>
                  <a:srgbClr val="E385AF"/>
                </a:solidFill>
                <a:latin typeface="+mj-lt"/>
              </a:rPr>
              <a:t>Strand 3</a:t>
            </a:r>
          </a:p>
        </p:txBody>
      </p:sp>
      <p:sp>
        <p:nvSpPr>
          <p:cNvPr id="3" name="TextBox 2">
            <a:extLst>
              <a:ext uri="{FF2B5EF4-FFF2-40B4-BE49-F238E27FC236}">
                <a16:creationId xmlns:a16="http://schemas.microsoft.com/office/drawing/2014/main" id="{8DA41F4B-B8E9-FDC8-2A83-136E3382519C}"/>
              </a:ext>
            </a:extLst>
          </p:cNvPr>
          <p:cNvSpPr txBox="1"/>
          <p:nvPr/>
        </p:nvSpPr>
        <p:spPr>
          <a:xfrm>
            <a:off x="39130" y="131772"/>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331124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descr="Lines_and_Paths">
            <a:extLst>
              <a:ext uri="{FF2B5EF4-FFF2-40B4-BE49-F238E27FC236}">
                <a16:creationId xmlns:a16="http://schemas.microsoft.com/office/drawing/2014/main" id="{0F158935-6006-35B1-A2D7-9C4358B2A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554" y="1043174"/>
            <a:ext cx="7823200"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7" descr="Text">
            <a:extLst>
              <a:ext uri="{FF2B5EF4-FFF2-40B4-BE49-F238E27FC236}">
                <a16:creationId xmlns:a16="http://schemas.microsoft.com/office/drawing/2014/main" id="{D2ABC9D8-B434-0218-A649-7532F2363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351" y="190844"/>
            <a:ext cx="862330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Cone_Shape_and_Text">
            <a:extLst>
              <a:ext uri="{FF2B5EF4-FFF2-40B4-BE49-F238E27FC236}">
                <a16:creationId xmlns:a16="http://schemas.microsoft.com/office/drawing/2014/main" id="{65053AB7-F570-0CB4-84D3-A393FFB90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142" y="1080298"/>
            <a:ext cx="622617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Overlay_-_Active">
            <a:extLst>
              <a:ext uri="{FF2B5EF4-FFF2-40B4-BE49-F238E27FC236}">
                <a16:creationId xmlns:a16="http://schemas.microsoft.com/office/drawing/2014/main" id="{F8703126-20ED-5AA3-C9EB-63F9C7D77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404" y="3974310"/>
            <a:ext cx="63436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0" descr="Overlay_-_Passive">
            <a:extLst>
              <a:ext uri="{FF2B5EF4-FFF2-40B4-BE49-F238E27FC236}">
                <a16:creationId xmlns:a16="http://schemas.microsoft.com/office/drawing/2014/main" id="{C5F599D3-6BA1-0DB5-AA8A-799C42D7D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5360" y="1080298"/>
            <a:ext cx="390207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9390FEA-E88B-387F-2F00-CC86D372828E}"/>
              </a:ext>
            </a:extLst>
          </p:cNvPr>
          <p:cNvSpPr txBox="1"/>
          <p:nvPr/>
        </p:nvSpPr>
        <p:spPr>
          <a:xfrm>
            <a:off x="30626" y="350430"/>
            <a:ext cx="2156934" cy="389386"/>
          </a:xfrm>
          <a:prstGeom prst="rect">
            <a:avLst/>
          </a:prstGeom>
        </p:spPr>
        <p:txBody>
          <a:bodyPr vert="horz" wrap="square" lIns="91440" tIns="45720" rIns="91440" bIns="45720" rtlCol="0">
            <a:noAutofit/>
          </a:bodyPr>
          <a:lstStyle/>
          <a:p>
            <a:pPr algn="l"/>
            <a:r>
              <a:rPr lang="en-IE" sz="2400" b="1" baseline="0" dirty="0">
                <a:solidFill>
                  <a:srgbClr val="046836"/>
                </a:solidFill>
                <a:latin typeface="+mj-lt"/>
              </a:rPr>
              <a:t>Edgar Dale’s Cone of Experience</a:t>
            </a:r>
          </a:p>
        </p:txBody>
      </p:sp>
      <p:sp>
        <p:nvSpPr>
          <p:cNvPr id="8" name="TextBox 7">
            <a:extLst>
              <a:ext uri="{FF2B5EF4-FFF2-40B4-BE49-F238E27FC236}">
                <a16:creationId xmlns:a16="http://schemas.microsoft.com/office/drawing/2014/main" id="{92D0DB73-6642-AEED-CAD5-C342B1960CD1}"/>
              </a:ext>
            </a:extLst>
          </p:cNvPr>
          <p:cNvSpPr txBox="1"/>
          <p:nvPr/>
        </p:nvSpPr>
        <p:spPr>
          <a:xfrm>
            <a:off x="0" y="15951"/>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191800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A27F9-623B-E412-83A6-A9245070E699}"/>
              </a:ext>
            </a:extLst>
          </p:cNvPr>
          <p:cNvPicPr>
            <a:picLocks noChangeAspect="1"/>
          </p:cNvPicPr>
          <p:nvPr/>
        </p:nvPicPr>
        <p:blipFill>
          <a:blip r:embed="rId2"/>
          <a:stretch>
            <a:fillRect/>
          </a:stretch>
        </p:blipFill>
        <p:spPr>
          <a:xfrm>
            <a:off x="5533003" y="96253"/>
            <a:ext cx="6010739" cy="5708402"/>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50D9089F-7224-0A38-AD96-FD646C407596}"/>
              </a:ext>
            </a:extLst>
          </p:cNvPr>
          <p:cNvSpPr txBox="1">
            <a:spLocks/>
          </p:cNvSpPr>
          <p:nvPr/>
        </p:nvSpPr>
        <p:spPr>
          <a:xfrm>
            <a:off x="380569" y="1797362"/>
            <a:ext cx="4659569" cy="20702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46836"/>
                </a:solidFill>
              </a:rPr>
              <a:t>The Lundy Model of Participation</a:t>
            </a:r>
          </a:p>
        </p:txBody>
      </p:sp>
      <p:sp>
        <p:nvSpPr>
          <p:cNvPr id="2" name="TextBox 1">
            <a:extLst>
              <a:ext uri="{FF2B5EF4-FFF2-40B4-BE49-F238E27FC236}">
                <a16:creationId xmlns:a16="http://schemas.microsoft.com/office/drawing/2014/main" id="{7DD82C24-7D63-D2DB-1A00-FB0620898AEA}"/>
              </a:ext>
            </a:extLst>
          </p:cNvPr>
          <p:cNvSpPr txBox="1"/>
          <p:nvPr/>
        </p:nvSpPr>
        <p:spPr>
          <a:xfrm>
            <a:off x="0" y="47492"/>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1374848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ssian Doll Images | Free Photos, PNG Stickers, Wallpapers &amp; Backgrounds -  rawpixel">
            <a:extLst>
              <a:ext uri="{FF2B5EF4-FFF2-40B4-BE49-F238E27FC236}">
                <a16:creationId xmlns:a16="http://schemas.microsoft.com/office/drawing/2014/main" id="{0F008694-321C-2387-340A-AE411067FADC}"/>
              </a:ext>
            </a:extLst>
          </p:cNvPr>
          <p:cNvPicPr>
            <a:picLocks noChangeAspect="1" noChangeArrowheads="1"/>
          </p:cNvPicPr>
          <p:nvPr/>
        </p:nvPicPr>
        <p:blipFill rotWithShape="1">
          <a:blip r:embed="rId2">
            <a:clrChange>
              <a:clrFrom>
                <a:srgbClr val="F8F6F5"/>
              </a:clrFrom>
              <a:clrTo>
                <a:srgbClr val="F8F6F5">
                  <a:alpha val="0"/>
                </a:srgbClr>
              </a:clrTo>
            </a:clrChange>
            <a:extLst>
              <a:ext uri="{28A0092B-C50C-407E-A947-70E740481C1C}">
                <a14:useLocalDpi xmlns:a14="http://schemas.microsoft.com/office/drawing/2010/main" val="0"/>
              </a:ext>
            </a:extLst>
          </a:blip>
          <a:srcRect l="7030" t="26651" r="41844" b="26519"/>
          <a:stretch/>
        </p:blipFill>
        <p:spPr bwMode="auto">
          <a:xfrm flipH="1">
            <a:off x="2611666" y="665503"/>
            <a:ext cx="7279163" cy="44421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72D597-CC31-B306-BD2B-63B7F9F003EA}"/>
              </a:ext>
            </a:extLst>
          </p:cNvPr>
          <p:cNvSpPr txBox="1"/>
          <p:nvPr/>
        </p:nvSpPr>
        <p:spPr>
          <a:xfrm>
            <a:off x="2836668" y="5166656"/>
            <a:ext cx="1608083" cy="495488"/>
          </a:xfrm>
          <a:prstGeom prst="rect">
            <a:avLst/>
          </a:prstGeom>
        </p:spPr>
        <p:txBody>
          <a:bodyPr vert="horz" wrap="square" lIns="91440" tIns="45720" rIns="91440" bIns="45720" rtlCol="0">
            <a:noAutofit/>
          </a:bodyPr>
          <a:lstStyle/>
          <a:p>
            <a:pPr algn="ctr"/>
            <a:r>
              <a:rPr lang="en-IE" sz="2800" b="1" baseline="0" dirty="0">
                <a:solidFill>
                  <a:srgbClr val="5C2583"/>
                </a:solidFill>
                <a:latin typeface="+mj-lt"/>
              </a:rPr>
              <a:t>Content</a:t>
            </a:r>
          </a:p>
        </p:txBody>
      </p:sp>
      <p:sp>
        <p:nvSpPr>
          <p:cNvPr id="3" name="TextBox 2">
            <a:extLst>
              <a:ext uri="{FF2B5EF4-FFF2-40B4-BE49-F238E27FC236}">
                <a16:creationId xmlns:a16="http://schemas.microsoft.com/office/drawing/2014/main" id="{8006B3FA-44B6-3D3F-5DB7-239328187CA6}"/>
              </a:ext>
            </a:extLst>
          </p:cNvPr>
          <p:cNvSpPr txBox="1"/>
          <p:nvPr/>
        </p:nvSpPr>
        <p:spPr>
          <a:xfrm>
            <a:off x="4795800" y="5166656"/>
            <a:ext cx="2292756" cy="495488"/>
          </a:xfrm>
          <a:prstGeom prst="rect">
            <a:avLst/>
          </a:prstGeom>
        </p:spPr>
        <p:txBody>
          <a:bodyPr vert="horz" wrap="square" lIns="91440" tIns="45720" rIns="91440" bIns="45720" rtlCol="0">
            <a:noAutofit/>
          </a:bodyPr>
          <a:lstStyle/>
          <a:p>
            <a:pPr algn="ctr"/>
            <a:r>
              <a:rPr lang="en-IE" sz="2800" b="1" baseline="0" dirty="0">
                <a:solidFill>
                  <a:srgbClr val="5C2583"/>
                </a:solidFill>
                <a:latin typeface="+mj-lt"/>
              </a:rPr>
              <a:t>Methodology</a:t>
            </a:r>
          </a:p>
        </p:txBody>
      </p:sp>
      <p:sp>
        <p:nvSpPr>
          <p:cNvPr id="4" name="TextBox 3">
            <a:extLst>
              <a:ext uri="{FF2B5EF4-FFF2-40B4-BE49-F238E27FC236}">
                <a16:creationId xmlns:a16="http://schemas.microsoft.com/office/drawing/2014/main" id="{3FBBCB5C-112B-7DAB-5FF9-B1D05974EDAC}"/>
              </a:ext>
            </a:extLst>
          </p:cNvPr>
          <p:cNvSpPr txBox="1"/>
          <p:nvPr/>
        </p:nvSpPr>
        <p:spPr>
          <a:xfrm>
            <a:off x="7671362" y="5057757"/>
            <a:ext cx="1608083" cy="495488"/>
          </a:xfrm>
          <a:prstGeom prst="rect">
            <a:avLst/>
          </a:prstGeom>
        </p:spPr>
        <p:txBody>
          <a:bodyPr vert="horz" wrap="square" lIns="91440" tIns="45720" rIns="91440" bIns="45720" rtlCol="0">
            <a:noAutofit/>
          </a:bodyPr>
          <a:lstStyle/>
          <a:p>
            <a:pPr algn="ctr"/>
            <a:r>
              <a:rPr lang="en-IE" sz="4000" b="1" baseline="0" dirty="0">
                <a:solidFill>
                  <a:srgbClr val="046836"/>
                </a:solidFill>
                <a:latin typeface="+mj-lt"/>
              </a:rPr>
              <a:t>Action</a:t>
            </a:r>
          </a:p>
        </p:txBody>
      </p:sp>
      <p:sp>
        <p:nvSpPr>
          <p:cNvPr id="5" name="Title 1">
            <a:extLst>
              <a:ext uri="{FF2B5EF4-FFF2-40B4-BE49-F238E27FC236}">
                <a16:creationId xmlns:a16="http://schemas.microsoft.com/office/drawing/2014/main" id="{8B4A9678-072B-5EE7-DC0A-E323D7C44B30}"/>
              </a:ext>
            </a:extLst>
          </p:cNvPr>
          <p:cNvSpPr txBox="1">
            <a:spLocks/>
          </p:cNvSpPr>
          <p:nvPr/>
        </p:nvSpPr>
        <p:spPr>
          <a:xfrm>
            <a:off x="174396" y="340407"/>
            <a:ext cx="9144000" cy="1211981"/>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5300" b="1" dirty="0">
                <a:solidFill>
                  <a:srgbClr val="046836"/>
                </a:solidFill>
              </a:rPr>
              <a:t>The emphasis in CSPE is on …</a:t>
            </a:r>
            <a:br>
              <a:rPr lang="en-IE" sz="5300" dirty="0"/>
            </a:br>
            <a:endParaRPr lang="en-IE" sz="3100" b="1" dirty="0">
              <a:solidFill>
                <a:srgbClr val="5C2583"/>
              </a:solidFill>
            </a:endParaRPr>
          </a:p>
        </p:txBody>
      </p:sp>
      <p:sp>
        <p:nvSpPr>
          <p:cNvPr id="6" name="TextBox 5">
            <a:extLst>
              <a:ext uri="{FF2B5EF4-FFF2-40B4-BE49-F238E27FC236}">
                <a16:creationId xmlns:a16="http://schemas.microsoft.com/office/drawing/2014/main" id="{7ACA8792-C612-6071-0EA1-6CBBD2AAC4C1}"/>
              </a:ext>
            </a:extLst>
          </p:cNvPr>
          <p:cNvSpPr txBox="1"/>
          <p:nvPr/>
        </p:nvSpPr>
        <p:spPr>
          <a:xfrm>
            <a:off x="-39985" y="51868"/>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3091370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6BBA-2799-523A-A986-8D26FA6B3215}"/>
              </a:ext>
            </a:extLst>
          </p:cNvPr>
          <p:cNvSpPr txBox="1">
            <a:spLocks/>
          </p:cNvSpPr>
          <p:nvPr/>
        </p:nvSpPr>
        <p:spPr>
          <a:xfrm>
            <a:off x="104819" y="226061"/>
            <a:ext cx="9144000" cy="1211981"/>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5300" b="1" dirty="0">
                <a:solidFill>
                  <a:srgbClr val="046836"/>
                </a:solidFill>
              </a:rPr>
              <a:t>How do YOU teach CSPE?</a:t>
            </a:r>
            <a:br>
              <a:rPr lang="en-IE" sz="5300" dirty="0"/>
            </a:br>
            <a:r>
              <a:rPr lang="en-IE" sz="3100" b="1" dirty="0">
                <a:solidFill>
                  <a:srgbClr val="5C2583"/>
                </a:solidFill>
              </a:rPr>
              <a:t>A teacher needs to include:</a:t>
            </a:r>
          </a:p>
        </p:txBody>
      </p:sp>
      <p:sp>
        <p:nvSpPr>
          <p:cNvPr id="3" name="Text Placeholder 2">
            <a:extLst>
              <a:ext uri="{FF2B5EF4-FFF2-40B4-BE49-F238E27FC236}">
                <a16:creationId xmlns:a16="http://schemas.microsoft.com/office/drawing/2014/main" id="{C7595ED4-2C75-E80A-596E-914B393896DB}"/>
              </a:ext>
            </a:extLst>
          </p:cNvPr>
          <p:cNvSpPr txBox="1">
            <a:spLocks/>
          </p:cNvSpPr>
          <p:nvPr/>
        </p:nvSpPr>
        <p:spPr>
          <a:xfrm>
            <a:off x="318816" y="1371933"/>
            <a:ext cx="9437077" cy="445471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5C2583"/>
                </a:solidFill>
              </a:rPr>
              <a:t>Reading the world</a:t>
            </a:r>
          </a:p>
          <a:p>
            <a:r>
              <a:rPr lang="en-IE" b="1" dirty="0">
                <a:solidFill>
                  <a:srgbClr val="5C2583"/>
                </a:solidFill>
              </a:rPr>
              <a:t>Active learning</a:t>
            </a:r>
          </a:p>
          <a:p>
            <a:r>
              <a:rPr lang="en-IE" b="1" dirty="0">
                <a:solidFill>
                  <a:srgbClr val="5C2583"/>
                </a:solidFill>
              </a:rPr>
              <a:t>Discussion/Exploring Attitudes</a:t>
            </a:r>
          </a:p>
          <a:p>
            <a:r>
              <a:rPr lang="en-IE" b="1" dirty="0">
                <a:solidFill>
                  <a:srgbClr val="5C2583"/>
                </a:solidFill>
              </a:rPr>
              <a:t>Teamwork</a:t>
            </a:r>
          </a:p>
          <a:p>
            <a:r>
              <a:rPr lang="en-IE" b="1" dirty="0">
                <a:solidFill>
                  <a:srgbClr val="5C2583"/>
                </a:solidFill>
              </a:rPr>
              <a:t>Critical thinking </a:t>
            </a:r>
          </a:p>
          <a:p>
            <a:r>
              <a:rPr lang="en-IE" b="1" dirty="0">
                <a:solidFill>
                  <a:srgbClr val="5C2583"/>
                </a:solidFill>
              </a:rPr>
              <a:t>Research</a:t>
            </a:r>
          </a:p>
          <a:p>
            <a:r>
              <a:rPr lang="en-IE" b="1" dirty="0">
                <a:solidFill>
                  <a:srgbClr val="5C2583"/>
                </a:solidFill>
              </a:rPr>
              <a:t>Taking action</a:t>
            </a:r>
          </a:p>
          <a:p>
            <a:r>
              <a:rPr lang="en-IE" b="1" dirty="0">
                <a:solidFill>
                  <a:srgbClr val="5C2583"/>
                </a:solidFill>
              </a:rPr>
              <a:t>Reflection </a:t>
            </a:r>
          </a:p>
          <a:p>
            <a:r>
              <a:rPr lang="en-IE" b="1" dirty="0">
                <a:solidFill>
                  <a:srgbClr val="5C2583"/>
                </a:solidFill>
              </a:rPr>
              <a:t>Fun!</a:t>
            </a:r>
          </a:p>
        </p:txBody>
      </p:sp>
      <p:pic>
        <p:nvPicPr>
          <p:cNvPr id="7" name="Picture 6">
            <a:extLst>
              <a:ext uri="{FF2B5EF4-FFF2-40B4-BE49-F238E27FC236}">
                <a16:creationId xmlns:a16="http://schemas.microsoft.com/office/drawing/2014/main" id="{FFD0DF04-B605-D7E7-8C10-066EC71BF98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18755" y="522305"/>
            <a:ext cx="6807133" cy="5347017"/>
          </a:xfrm>
          <a:prstGeom prst="rect">
            <a:avLst/>
          </a:prstGeom>
        </p:spPr>
      </p:pic>
      <p:sp>
        <p:nvSpPr>
          <p:cNvPr id="4" name="TextBox 3">
            <a:extLst>
              <a:ext uri="{FF2B5EF4-FFF2-40B4-BE49-F238E27FC236}">
                <a16:creationId xmlns:a16="http://schemas.microsoft.com/office/drawing/2014/main" id="{4E6DB3D3-D63A-0FA7-26FD-41D4049AC98F}"/>
              </a:ext>
            </a:extLst>
          </p:cNvPr>
          <p:cNvSpPr txBox="1"/>
          <p:nvPr/>
        </p:nvSpPr>
        <p:spPr>
          <a:xfrm>
            <a:off x="-74986" y="-5761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2808698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5E08-8718-00BC-8A9C-FD404855A512}"/>
              </a:ext>
            </a:extLst>
          </p:cNvPr>
          <p:cNvSpPr txBox="1">
            <a:spLocks/>
          </p:cNvSpPr>
          <p:nvPr/>
        </p:nvSpPr>
        <p:spPr>
          <a:xfrm>
            <a:off x="441159" y="207930"/>
            <a:ext cx="9144000" cy="84406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What about Action?</a:t>
            </a:r>
          </a:p>
        </p:txBody>
      </p:sp>
      <p:sp>
        <p:nvSpPr>
          <p:cNvPr id="3" name="Text Placeholder 2">
            <a:extLst>
              <a:ext uri="{FF2B5EF4-FFF2-40B4-BE49-F238E27FC236}">
                <a16:creationId xmlns:a16="http://schemas.microsoft.com/office/drawing/2014/main" id="{90891FAF-6F94-E9DA-F808-FE7EFA5BCE98}"/>
              </a:ext>
            </a:extLst>
          </p:cNvPr>
          <p:cNvSpPr txBox="1">
            <a:spLocks/>
          </p:cNvSpPr>
          <p:nvPr/>
        </p:nvSpPr>
        <p:spPr>
          <a:xfrm>
            <a:off x="593558" y="1163503"/>
            <a:ext cx="5297905" cy="4867545"/>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5C2583"/>
                </a:solidFill>
              </a:rPr>
              <a:t>Student led</a:t>
            </a:r>
          </a:p>
          <a:p>
            <a:r>
              <a:rPr lang="en-IE" b="1" dirty="0">
                <a:solidFill>
                  <a:srgbClr val="5C2583"/>
                </a:solidFill>
              </a:rPr>
              <a:t>Purposeful and meaningful</a:t>
            </a:r>
          </a:p>
          <a:p>
            <a:r>
              <a:rPr lang="en-IE" b="1" dirty="0">
                <a:solidFill>
                  <a:srgbClr val="5C2583"/>
                </a:solidFill>
              </a:rPr>
              <a:t>Manageable</a:t>
            </a:r>
          </a:p>
          <a:p>
            <a:r>
              <a:rPr lang="en-IE" b="1" dirty="0">
                <a:solidFill>
                  <a:srgbClr val="5C2583"/>
                </a:solidFill>
              </a:rPr>
              <a:t>Agency and empowering (Purpose)</a:t>
            </a:r>
          </a:p>
          <a:p>
            <a:r>
              <a:rPr lang="en-IE" b="1" dirty="0">
                <a:solidFill>
                  <a:srgbClr val="5C2583"/>
                </a:solidFill>
              </a:rPr>
              <a:t>Response to contemporary event</a:t>
            </a:r>
          </a:p>
          <a:p>
            <a:r>
              <a:rPr lang="en-IE" b="1" dirty="0">
                <a:solidFill>
                  <a:srgbClr val="5C2583"/>
                </a:solidFill>
              </a:rPr>
              <a:t>Real world </a:t>
            </a:r>
          </a:p>
          <a:p>
            <a:r>
              <a:rPr lang="en-IE" b="1" dirty="0">
                <a:solidFill>
                  <a:srgbClr val="5C2583"/>
                </a:solidFill>
              </a:rPr>
              <a:t>Knowing how to do this</a:t>
            </a:r>
          </a:p>
          <a:p>
            <a:pPr marL="0" indent="0">
              <a:buNone/>
            </a:pPr>
            <a:r>
              <a:rPr lang="en-IE" b="1" dirty="0">
                <a:solidFill>
                  <a:srgbClr val="5C2583"/>
                </a:solidFill>
              </a:rPr>
              <a:t>	ideas,  steps, reporting</a:t>
            </a:r>
          </a:p>
        </p:txBody>
      </p:sp>
      <p:pic>
        <p:nvPicPr>
          <p:cNvPr id="5" name="Picture 4">
            <a:extLst>
              <a:ext uri="{FF2B5EF4-FFF2-40B4-BE49-F238E27FC236}">
                <a16:creationId xmlns:a16="http://schemas.microsoft.com/office/drawing/2014/main" id="{EA5248F2-A592-5A6D-DFE7-61D5F49AE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91463" y="-119748"/>
            <a:ext cx="6122615" cy="6134210"/>
          </a:xfrm>
          <a:prstGeom prst="rect">
            <a:avLst/>
          </a:prstGeom>
        </p:spPr>
      </p:pic>
      <p:sp>
        <p:nvSpPr>
          <p:cNvPr id="4" name="TextBox 3">
            <a:extLst>
              <a:ext uri="{FF2B5EF4-FFF2-40B4-BE49-F238E27FC236}">
                <a16:creationId xmlns:a16="http://schemas.microsoft.com/office/drawing/2014/main" id="{4332ECEE-2C07-446D-D658-DDB0E13A3EB9}"/>
              </a:ext>
            </a:extLst>
          </p:cNvPr>
          <p:cNvSpPr txBox="1"/>
          <p:nvPr/>
        </p:nvSpPr>
        <p:spPr>
          <a:xfrm>
            <a:off x="-83736" y="3303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424858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CCC49B-240D-2C5D-004C-3B749C5ADF0A}"/>
              </a:ext>
            </a:extLst>
          </p:cNvPr>
          <p:cNvPicPr>
            <a:picLocks noChangeAspect="1"/>
          </p:cNvPicPr>
          <p:nvPr/>
        </p:nvPicPr>
        <p:blipFill rotWithShape="1">
          <a:blip r:embed="rId2"/>
          <a:srcRect l="1782" t="1918"/>
          <a:stretch/>
        </p:blipFill>
        <p:spPr>
          <a:xfrm>
            <a:off x="3418162" y="71630"/>
            <a:ext cx="8595915" cy="5812984"/>
          </a:xfrm>
          <a:prstGeom prst="rect">
            <a:avLst/>
          </a:prstGeom>
        </p:spPr>
      </p:pic>
      <p:sp>
        <p:nvSpPr>
          <p:cNvPr id="4" name="Title 1">
            <a:extLst>
              <a:ext uri="{FF2B5EF4-FFF2-40B4-BE49-F238E27FC236}">
                <a16:creationId xmlns:a16="http://schemas.microsoft.com/office/drawing/2014/main" id="{E81B4F7C-4D4D-7594-3BBF-08F23995BFAE}"/>
              </a:ext>
            </a:extLst>
          </p:cNvPr>
          <p:cNvSpPr txBox="1">
            <a:spLocks/>
          </p:cNvSpPr>
          <p:nvPr/>
        </p:nvSpPr>
        <p:spPr>
          <a:xfrm>
            <a:off x="177923" y="1869619"/>
            <a:ext cx="3068793" cy="3174894"/>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900" b="1" dirty="0">
                <a:solidFill>
                  <a:srgbClr val="046836"/>
                </a:solidFill>
              </a:rPr>
              <a:t>Teasing out </a:t>
            </a:r>
          </a:p>
          <a:p>
            <a:pPr algn="ctr"/>
            <a:r>
              <a:rPr lang="en-IE" sz="4900" b="1" dirty="0">
                <a:solidFill>
                  <a:srgbClr val="046836"/>
                </a:solidFill>
              </a:rPr>
              <a:t>Action Ideas</a:t>
            </a:r>
          </a:p>
          <a:p>
            <a:pPr algn="ctr"/>
            <a:r>
              <a:rPr lang="en-IE" sz="4000" b="1" dirty="0">
                <a:solidFill>
                  <a:srgbClr val="5C2583"/>
                </a:solidFill>
              </a:rPr>
              <a:t>(at the end of every Chapter)</a:t>
            </a:r>
          </a:p>
        </p:txBody>
      </p:sp>
      <p:sp>
        <p:nvSpPr>
          <p:cNvPr id="2" name="TextBox 1">
            <a:extLst>
              <a:ext uri="{FF2B5EF4-FFF2-40B4-BE49-F238E27FC236}">
                <a16:creationId xmlns:a16="http://schemas.microsoft.com/office/drawing/2014/main" id="{4F9FDDBE-2552-60A5-35E9-FC8A4F0117AB}"/>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3902245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2D8B6B-D797-EE73-103E-49253DD11C2A}"/>
              </a:ext>
            </a:extLst>
          </p:cNvPr>
          <p:cNvPicPr>
            <a:picLocks noChangeAspect="1"/>
          </p:cNvPicPr>
          <p:nvPr/>
        </p:nvPicPr>
        <p:blipFill rotWithShape="1">
          <a:blip r:embed="rId2"/>
          <a:srcRect l="4520" t="2337" r="4772" b="4056"/>
          <a:stretch/>
        </p:blipFill>
        <p:spPr>
          <a:xfrm>
            <a:off x="7859474" y="56059"/>
            <a:ext cx="4110279" cy="5819332"/>
          </a:xfrm>
          <a:prstGeom prst="rect">
            <a:avLst/>
          </a:prstGeom>
          <a:ln>
            <a:solidFill>
              <a:srgbClr val="5C2583"/>
            </a:solidFill>
          </a:ln>
        </p:spPr>
      </p:pic>
      <p:pic>
        <p:nvPicPr>
          <p:cNvPr id="5" name="Picture 4">
            <a:extLst>
              <a:ext uri="{FF2B5EF4-FFF2-40B4-BE49-F238E27FC236}">
                <a16:creationId xmlns:a16="http://schemas.microsoft.com/office/drawing/2014/main" id="{3680710E-A52C-D282-CDC3-5D41D5BA9136}"/>
              </a:ext>
            </a:extLst>
          </p:cNvPr>
          <p:cNvPicPr>
            <a:picLocks noChangeAspect="1"/>
          </p:cNvPicPr>
          <p:nvPr/>
        </p:nvPicPr>
        <p:blipFill rotWithShape="1">
          <a:blip r:embed="rId3"/>
          <a:srcRect l="4338" t="3849" r="4497" b="2199"/>
          <a:stretch/>
        </p:blipFill>
        <p:spPr>
          <a:xfrm>
            <a:off x="3568114" y="56059"/>
            <a:ext cx="4082473" cy="5819332"/>
          </a:xfrm>
          <a:prstGeom prst="rect">
            <a:avLst/>
          </a:prstGeom>
          <a:ln>
            <a:solidFill>
              <a:srgbClr val="5C2583"/>
            </a:solidFill>
          </a:ln>
        </p:spPr>
      </p:pic>
      <p:sp>
        <p:nvSpPr>
          <p:cNvPr id="6" name="Title 1">
            <a:extLst>
              <a:ext uri="{FF2B5EF4-FFF2-40B4-BE49-F238E27FC236}">
                <a16:creationId xmlns:a16="http://schemas.microsoft.com/office/drawing/2014/main" id="{8D7E118F-CDB7-D939-2520-B317F7AF42F4}"/>
              </a:ext>
            </a:extLst>
          </p:cNvPr>
          <p:cNvSpPr txBox="1">
            <a:spLocks/>
          </p:cNvSpPr>
          <p:nvPr/>
        </p:nvSpPr>
        <p:spPr>
          <a:xfrm>
            <a:off x="126878" y="2202128"/>
            <a:ext cx="3342592" cy="315301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500" b="1" dirty="0">
                <a:solidFill>
                  <a:srgbClr val="046836"/>
                </a:solidFill>
              </a:rPr>
              <a:t>Inspirational Activists</a:t>
            </a:r>
          </a:p>
          <a:p>
            <a:pPr algn="ctr"/>
            <a:r>
              <a:rPr lang="en-IE" sz="3700" b="1" dirty="0">
                <a:solidFill>
                  <a:srgbClr val="5C2583"/>
                </a:solidFill>
              </a:rPr>
              <a:t>(at the end of every Chapter)</a:t>
            </a:r>
          </a:p>
          <a:p>
            <a:pPr algn="ctr"/>
            <a:endParaRPr lang="en-IE" sz="4800" b="1" dirty="0">
              <a:solidFill>
                <a:srgbClr val="046836"/>
              </a:solidFill>
            </a:endParaRPr>
          </a:p>
        </p:txBody>
      </p:sp>
      <p:sp>
        <p:nvSpPr>
          <p:cNvPr id="4" name="TextBox 3">
            <a:extLst>
              <a:ext uri="{FF2B5EF4-FFF2-40B4-BE49-F238E27FC236}">
                <a16:creationId xmlns:a16="http://schemas.microsoft.com/office/drawing/2014/main" id="{02F82E83-730F-F16B-E94A-90A706B6096F}"/>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276526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5E0B9-85A4-78E5-BBCB-5C36E417FD6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33879" y="179471"/>
            <a:ext cx="8299248" cy="5468820"/>
          </a:xfrm>
          <a:prstGeom prst="rect">
            <a:avLst/>
          </a:prstGeom>
        </p:spPr>
      </p:pic>
      <p:sp>
        <p:nvSpPr>
          <p:cNvPr id="4" name="Title 1">
            <a:extLst>
              <a:ext uri="{FF2B5EF4-FFF2-40B4-BE49-F238E27FC236}">
                <a16:creationId xmlns:a16="http://schemas.microsoft.com/office/drawing/2014/main" id="{69EA651E-C311-1AF7-0D63-5FB47C7D73C0}"/>
              </a:ext>
            </a:extLst>
          </p:cNvPr>
          <p:cNvSpPr txBox="1">
            <a:spLocks/>
          </p:cNvSpPr>
          <p:nvPr/>
        </p:nvSpPr>
        <p:spPr>
          <a:xfrm>
            <a:off x="126878" y="2040248"/>
            <a:ext cx="3342592" cy="251425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500" b="1" dirty="0">
                <a:solidFill>
                  <a:srgbClr val="046836"/>
                </a:solidFill>
              </a:rPr>
              <a:t>Sample </a:t>
            </a:r>
          </a:p>
          <a:p>
            <a:pPr algn="ctr"/>
            <a:r>
              <a:rPr lang="en-IE" sz="4500" b="1" dirty="0">
                <a:solidFill>
                  <a:srgbClr val="046836"/>
                </a:solidFill>
              </a:rPr>
              <a:t>CSPE Actions</a:t>
            </a:r>
          </a:p>
          <a:p>
            <a:pPr algn="ctr"/>
            <a:r>
              <a:rPr lang="en-IE" sz="3700" b="1" dirty="0">
                <a:solidFill>
                  <a:srgbClr val="5C2583"/>
                </a:solidFill>
              </a:rPr>
              <a:t>(Chapter 12)</a:t>
            </a:r>
          </a:p>
          <a:p>
            <a:pPr algn="ctr"/>
            <a:endParaRPr lang="en-IE" sz="4800" b="1" dirty="0">
              <a:solidFill>
                <a:srgbClr val="046836"/>
              </a:solidFill>
            </a:endParaRPr>
          </a:p>
        </p:txBody>
      </p:sp>
      <p:sp>
        <p:nvSpPr>
          <p:cNvPr id="5" name="TextBox 4">
            <a:extLst>
              <a:ext uri="{FF2B5EF4-FFF2-40B4-BE49-F238E27FC236}">
                <a16:creationId xmlns:a16="http://schemas.microsoft.com/office/drawing/2014/main" id="{EAA0D97A-5218-3819-DEF1-4DB3F4ADCDF1}"/>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1965840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B7E0-B52D-04D4-97B6-7CF5CA084B90}"/>
              </a:ext>
            </a:extLst>
          </p:cNvPr>
          <p:cNvSpPr>
            <a:spLocks noGrp="1"/>
          </p:cNvSpPr>
          <p:nvPr>
            <p:ph type="ctrTitle"/>
          </p:nvPr>
        </p:nvSpPr>
        <p:spPr>
          <a:xfrm>
            <a:off x="193912" y="3068912"/>
            <a:ext cx="8654143" cy="3347357"/>
          </a:xfrm>
        </p:spPr>
        <p:txBody>
          <a:bodyPr>
            <a:normAutofit fontScale="90000"/>
          </a:bodyPr>
          <a:lstStyle/>
          <a:p>
            <a:pPr algn="l">
              <a:lnSpc>
                <a:spcPct val="150000"/>
              </a:lnSpc>
            </a:pPr>
            <a:r>
              <a:rPr lang="en-US" sz="3100" b="0" dirty="0"/>
              <a:t>By the end of this webinar, you will: </a:t>
            </a:r>
            <a:br>
              <a:rPr lang="en-US" sz="2400" b="0" dirty="0"/>
            </a:br>
            <a:br>
              <a:rPr lang="en-US" sz="2400" dirty="0"/>
            </a:br>
            <a:r>
              <a:rPr lang="en-US" sz="2400" b="0" dirty="0"/>
              <a:t>- </a:t>
            </a:r>
            <a:r>
              <a:rPr lang="en-US" sz="2700" dirty="0"/>
              <a:t>not</a:t>
            </a:r>
            <a:r>
              <a:rPr lang="en-US" sz="2700" b="0" dirty="0"/>
              <a:t> be </a:t>
            </a:r>
            <a:r>
              <a:rPr lang="en-US" sz="2700" dirty="0"/>
              <a:t>confused(!)</a:t>
            </a:r>
            <a:r>
              <a:rPr lang="en-US" sz="2700" b="0" dirty="0"/>
              <a:t> about the CSPE short course requirements</a:t>
            </a:r>
            <a:br>
              <a:rPr lang="en-US" sz="2700" b="0" dirty="0"/>
            </a:br>
            <a:r>
              <a:rPr lang="en-US" sz="2700" b="0" dirty="0"/>
              <a:t>- know how CSPE fits into </a:t>
            </a:r>
            <a:r>
              <a:rPr lang="en-US" sz="2700" dirty="0"/>
              <a:t>Wellbeing</a:t>
            </a:r>
            <a:br>
              <a:rPr lang="en-US" sz="2700" b="0" dirty="0"/>
            </a:br>
            <a:r>
              <a:rPr lang="en-US" sz="2700" b="0" dirty="0"/>
              <a:t>- have a broad understanding of the three CSPE </a:t>
            </a:r>
            <a:r>
              <a:rPr lang="en-US" sz="2700" dirty="0"/>
              <a:t>strands</a:t>
            </a:r>
            <a:br>
              <a:rPr lang="en-US" sz="2700" b="0" dirty="0"/>
            </a:br>
            <a:r>
              <a:rPr lang="en-US" sz="2700" b="0" dirty="0"/>
              <a:t>- know how to engage your students in </a:t>
            </a:r>
            <a:r>
              <a:rPr lang="en-US" sz="2700" dirty="0"/>
              <a:t>active learning </a:t>
            </a:r>
            <a:br>
              <a:rPr lang="en-US" sz="2700" b="0" dirty="0"/>
            </a:br>
            <a:r>
              <a:rPr lang="en-US" sz="2700" b="0" dirty="0"/>
              <a:t>- know how to support </a:t>
            </a:r>
            <a:r>
              <a:rPr lang="en-US" sz="2700" dirty="0"/>
              <a:t>actions </a:t>
            </a:r>
            <a:r>
              <a:rPr lang="en-US" sz="2700" b="0" dirty="0"/>
              <a:t>to foster </a:t>
            </a:r>
            <a:r>
              <a:rPr lang="en-US" sz="2700" dirty="0"/>
              <a:t>student agency</a:t>
            </a:r>
            <a:br>
              <a:rPr lang="en-US" sz="2700" b="0" dirty="0"/>
            </a:br>
            <a:r>
              <a:rPr lang="en-US" sz="2700" b="0" dirty="0"/>
              <a:t>- be informed about CSPE </a:t>
            </a:r>
            <a:r>
              <a:rPr lang="en-US" sz="2700" dirty="0"/>
              <a:t>assessment, the Action Record </a:t>
            </a:r>
            <a:r>
              <a:rPr lang="en-US" sz="2700" b="0" dirty="0"/>
              <a:t>and </a:t>
            </a:r>
            <a:r>
              <a:rPr lang="en-US" sz="2700" dirty="0"/>
              <a:t>CBA</a:t>
            </a:r>
            <a:r>
              <a:rPr lang="en-US" sz="2700" b="0" dirty="0"/>
              <a:t> </a:t>
            </a:r>
            <a:endParaRPr lang="en-IE" sz="2700" b="0" dirty="0"/>
          </a:p>
        </p:txBody>
      </p:sp>
      <p:sp>
        <p:nvSpPr>
          <p:cNvPr id="3" name="Title 1">
            <a:extLst>
              <a:ext uri="{FF2B5EF4-FFF2-40B4-BE49-F238E27FC236}">
                <a16:creationId xmlns:a16="http://schemas.microsoft.com/office/drawing/2014/main" id="{B79B892C-0073-F6BB-737F-84123F59312F}"/>
              </a:ext>
            </a:extLst>
          </p:cNvPr>
          <p:cNvSpPr txBox="1">
            <a:spLocks/>
          </p:cNvSpPr>
          <p:nvPr/>
        </p:nvSpPr>
        <p:spPr>
          <a:xfrm>
            <a:off x="193912" y="1356851"/>
            <a:ext cx="5490326" cy="8440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Learning Intentions</a:t>
            </a:r>
          </a:p>
        </p:txBody>
      </p:sp>
      <p:sp>
        <p:nvSpPr>
          <p:cNvPr id="4" name="TextBox 3">
            <a:extLst>
              <a:ext uri="{FF2B5EF4-FFF2-40B4-BE49-F238E27FC236}">
                <a16:creationId xmlns:a16="http://schemas.microsoft.com/office/drawing/2014/main" id="{BEBBF4C1-B519-D82F-C4EB-C70471DE4821}"/>
              </a:ext>
            </a:extLst>
          </p:cNvPr>
          <p:cNvSpPr txBox="1"/>
          <p:nvPr/>
        </p:nvSpPr>
        <p:spPr>
          <a:xfrm>
            <a:off x="-48735" y="91945"/>
            <a:ext cx="1074656"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 &amp; MW</a:t>
            </a:r>
          </a:p>
        </p:txBody>
      </p:sp>
    </p:spTree>
    <p:extLst>
      <p:ext uri="{BB962C8B-B14F-4D97-AF65-F5344CB8AC3E}">
        <p14:creationId xmlns:p14="http://schemas.microsoft.com/office/powerpoint/2010/main" val="1572690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010B04-C2DA-8712-D8B7-5B93922395D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968301" y="-148754"/>
            <a:ext cx="7358883" cy="6134226"/>
          </a:xfrm>
          <a:prstGeom prst="rect">
            <a:avLst/>
          </a:prstGeom>
        </p:spPr>
      </p:pic>
      <p:sp>
        <p:nvSpPr>
          <p:cNvPr id="2" name="Title 1">
            <a:extLst>
              <a:ext uri="{FF2B5EF4-FFF2-40B4-BE49-F238E27FC236}">
                <a16:creationId xmlns:a16="http://schemas.microsoft.com/office/drawing/2014/main" id="{D18E102A-AAB8-997D-2FEA-0E25F378BC72}"/>
              </a:ext>
            </a:extLst>
          </p:cNvPr>
          <p:cNvSpPr txBox="1">
            <a:spLocks/>
          </p:cNvSpPr>
          <p:nvPr/>
        </p:nvSpPr>
        <p:spPr>
          <a:xfrm>
            <a:off x="126878" y="2040248"/>
            <a:ext cx="3342592" cy="251425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500" b="1" dirty="0">
                <a:solidFill>
                  <a:srgbClr val="046836"/>
                </a:solidFill>
              </a:rPr>
              <a:t>Sample </a:t>
            </a:r>
          </a:p>
          <a:p>
            <a:pPr algn="ctr"/>
            <a:r>
              <a:rPr lang="en-IE" sz="4500" b="1" dirty="0">
                <a:solidFill>
                  <a:srgbClr val="046836"/>
                </a:solidFill>
              </a:rPr>
              <a:t>CSPE Actions</a:t>
            </a:r>
          </a:p>
          <a:p>
            <a:pPr algn="ctr"/>
            <a:r>
              <a:rPr lang="en-IE" sz="3700" b="1" dirty="0">
                <a:solidFill>
                  <a:srgbClr val="5C2583"/>
                </a:solidFill>
              </a:rPr>
              <a:t>(Chapter 12)</a:t>
            </a:r>
          </a:p>
          <a:p>
            <a:pPr algn="ctr"/>
            <a:endParaRPr lang="en-IE" sz="4800" b="1" dirty="0">
              <a:solidFill>
                <a:srgbClr val="046836"/>
              </a:solidFill>
            </a:endParaRPr>
          </a:p>
        </p:txBody>
      </p:sp>
      <p:sp>
        <p:nvSpPr>
          <p:cNvPr id="5" name="TextBox 4">
            <a:extLst>
              <a:ext uri="{FF2B5EF4-FFF2-40B4-BE49-F238E27FC236}">
                <a16:creationId xmlns:a16="http://schemas.microsoft.com/office/drawing/2014/main" id="{8C9CB42E-2F11-C599-BE02-FED529EC7DCD}"/>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101943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79169-C836-04DD-AF79-08AE641649C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49991" y="76488"/>
            <a:ext cx="9210010" cy="5780265"/>
          </a:xfrm>
          <a:prstGeom prst="rect">
            <a:avLst/>
          </a:prstGeom>
        </p:spPr>
      </p:pic>
      <p:sp>
        <p:nvSpPr>
          <p:cNvPr id="3" name="Title 1">
            <a:extLst>
              <a:ext uri="{FF2B5EF4-FFF2-40B4-BE49-F238E27FC236}">
                <a16:creationId xmlns:a16="http://schemas.microsoft.com/office/drawing/2014/main" id="{931A1072-B047-5697-5D16-BD8DC508AA6A}"/>
              </a:ext>
            </a:extLst>
          </p:cNvPr>
          <p:cNvSpPr txBox="1">
            <a:spLocks/>
          </p:cNvSpPr>
          <p:nvPr/>
        </p:nvSpPr>
        <p:spPr>
          <a:xfrm>
            <a:off x="60890" y="1993114"/>
            <a:ext cx="3342592" cy="251425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500" b="1" dirty="0">
                <a:solidFill>
                  <a:srgbClr val="046836"/>
                </a:solidFill>
              </a:rPr>
              <a:t>Sample </a:t>
            </a:r>
          </a:p>
          <a:p>
            <a:pPr algn="ctr"/>
            <a:r>
              <a:rPr lang="en-IE" sz="4500" b="1" dirty="0">
                <a:solidFill>
                  <a:srgbClr val="046836"/>
                </a:solidFill>
              </a:rPr>
              <a:t>CSPE Actions</a:t>
            </a:r>
          </a:p>
          <a:p>
            <a:pPr algn="ctr"/>
            <a:r>
              <a:rPr lang="en-IE" sz="3700" b="1" dirty="0">
                <a:solidFill>
                  <a:srgbClr val="5C2583"/>
                </a:solidFill>
              </a:rPr>
              <a:t>(Chapter 12)</a:t>
            </a:r>
          </a:p>
          <a:p>
            <a:pPr algn="ctr"/>
            <a:endParaRPr lang="en-IE" sz="4800" b="1" dirty="0">
              <a:solidFill>
                <a:srgbClr val="046836"/>
              </a:solidFill>
            </a:endParaRPr>
          </a:p>
        </p:txBody>
      </p:sp>
      <p:sp>
        <p:nvSpPr>
          <p:cNvPr id="4" name="TextBox 3">
            <a:extLst>
              <a:ext uri="{FF2B5EF4-FFF2-40B4-BE49-F238E27FC236}">
                <a16:creationId xmlns:a16="http://schemas.microsoft.com/office/drawing/2014/main" id="{D3E260AF-2906-2606-8CDB-9D0505C33EFE}"/>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3340532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5542-E081-390D-93B6-C1A24236EA9B}"/>
              </a:ext>
            </a:extLst>
          </p:cNvPr>
          <p:cNvSpPr txBox="1">
            <a:spLocks/>
          </p:cNvSpPr>
          <p:nvPr/>
        </p:nvSpPr>
        <p:spPr>
          <a:xfrm>
            <a:off x="120135" y="257830"/>
            <a:ext cx="1176797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rgbClr val="008000"/>
                </a:solidFill>
              </a:rPr>
              <a:t>Ideas from Politics &amp; Society Citizenship Projects</a:t>
            </a:r>
          </a:p>
        </p:txBody>
      </p:sp>
      <p:sp>
        <p:nvSpPr>
          <p:cNvPr id="3" name="Content Placeholder 2">
            <a:extLst>
              <a:ext uri="{FF2B5EF4-FFF2-40B4-BE49-F238E27FC236}">
                <a16:creationId xmlns:a16="http://schemas.microsoft.com/office/drawing/2014/main" id="{A856379D-7AD1-CC60-C467-D11C273D46D4}"/>
              </a:ext>
            </a:extLst>
          </p:cNvPr>
          <p:cNvSpPr txBox="1">
            <a:spLocks/>
          </p:cNvSpPr>
          <p:nvPr/>
        </p:nvSpPr>
        <p:spPr>
          <a:xfrm>
            <a:off x="531395" y="1218196"/>
            <a:ext cx="5181600" cy="4191365"/>
          </a:xfrm>
          <a:prstGeom prst="rect">
            <a:avLst/>
          </a:prstGeom>
          <a:ln w="19050">
            <a:solidFill>
              <a:srgbClr val="5C2583"/>
            </a:solidFill>
          </a:ln>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E" sz="6400" b="1" dirty="0">
                <a:solidFill>
                  <a:srgbClr val="5C2583"/>
                </a:solidFill>
                <a:latin typeface="Calibri" panose="020F0502020204030204" pitchFamily="34" charset="0"/>
                <a:ea typeface="Calibri" panose="020F0502020204030204" pitchFamily="34" charset="0"/>
                <a:cs typeface="Times New Roman" panose="02020603050405020304" pitchFamily="18" charset="0"/>
              </a:rPr>
              <a:t>1. </a:t>
            </a:r>
            <a:r>
              <a:rPr lang="en-IE" sz="6400" dirty="0">
                <a:latin typeface="Calibri" panose="020F0502020204030204" pitchFamily="34" charset="0"/>
                <a:ea typeface="Calibri" panose="020F0502020204030204" pitchFamily="34" charset="0"/>
                <a:cs typeface="Times New Roman" panose="02020603050405020304" pitchFamily="18" charset="0"/>
              </a:rPr>
              <a:t>Research the environmental </a:t>
            </a:r>
            <a:r>
              <a:rPr lang="en-IE" sz="6400" b="1" dirty="0">
                <a:latin typeface="Calibri" panose="020F0502020204030204" pitchFamily="34" charset="0"/>
                <a:ea typeface="Calibri" panose="020F0502020204030204" pitchFamily="34" charset="0"/>
                <a:cs typeface="Times New Roman" panose="02020603050405020304" pitchFamily="18" charset="0"/>
              </a:rPr>
              <a:t>impact of ‘Fast Fashion’.</a:t>
            </a:r>
            <a:r>
              <a:rPr lang="en-IE" sz="6400" dirty="0">
                <a:latin typeface="Calibri" panose="020F0502020204030204" pitchFamily="34" charset="0"/>
                <a:ea typeface="Calibri" panose="020F0502020204030204" pitchFamily="34" charset="0"/>
                <a:cs typeface="Times New Roman" panose="02020603050405020304" pitchFamily="18" charset="0"/>
              </a:rPr>
              <a:t> Use your findings to raise awareness of this problem by </a:t>
            </a:r>
            <a:r>
              <a:rPr lang="en-IE" sz="6400" b="1" dirty="0">
                <a:solidFill>
                  <a:srgbClr val="046836"/>
                </a:solidFill>
                <a:latin typeface="Calibri" panose="020F0502020204030204" pitchFamily="34" charset="0"/>
                <a:ea typeface="Calibri" panose="020F0502020204030204" pitchFamily="34" charset="0"/>
                <a:cs typeface="Times New Roman" panose="02020603050405020304" pitchFamily="18" charset="0"/>
              </a:rPr>
              <a:t>holding an event </a:t>
            </a:r>
            <a:r>
              <a:rPr lang="en-IE" sz="6400" dirty="0">
                <a:latin typeface="Calibri" panose="020F0502020204030204" pitchFamily="34" charset="0"/>
                <a:ea typeface="Calibri" panose="020F0502020204030204" pitchFamily="34" charset="0"/>
                <a:cs typeface="Times New Roman" panose="02020603050405020304" pitchFamily="18" charset="0"/>
              </a:rPr>
              <a:t>to promote environmentally sustainable fashion.</a:t>
            </a:r>
          </a:p>
          <a:p>
            <a:pPr marL="0" indent="0">
              <a:lnSpc>
                <a:spcPct val="107000"/>
              </a:lnSpc>
              <a:spcAft>
                <a:spcPts val="800"/>
              </a:spcAft>
              <a:buNone/>
            </a:pPr>
            <a:r>
              <a:rPr lang="en-IE" sz="6400" b="1" dirty="0">
                <a:solidFill>
                  <a:srgbClr val="5C2583"/>
                </a:solidFill>
                <a:latin typeface="Calibri" panose="020F0502020204030204" pitchFamily="34" charset="0"/>
                <a:ea typeface="Calibri" panose="020F0502020204030204" pitchFamily="34" charset="0"/>
                <a:cs typeface="Times New Roman" panose="02020603050405020304" pitchFamily="18" charset="0"/>
              </a:rPr>
              <a:t>2. </a:t>
            </a:r>
            <a:r>
              <a:rPr lang="en-IE" sz="6400" dirty="0">
                <a:latin typeface="Calibri" panose="020F0502020204030204" pitchFamily="34" charset="0"/>
                <a:ea typeface="Calibri" panose="020F0502020204030204" pitchFamily="34" charset="0"/>
                <a:cs typeface="Times New Roman" panose="02020603050405020304" pitchFamily="18" charset="0"/>
              </a:rPr>
              <a:t>Investigate whether imposing an </a:t>
            </a:r>
            <a:r>
              <a:rPr lang="en-IE" sz="6400" b="1" dirty="0">
                <a:latin typeface="Calibri" panose="020F0502020204030204" pitchFamily="34" charset="0"/>
                <a:ea typeface="Calibri" panose="020F0502020204030204" pitchFamily="34" charset="0"/>
                <a:cs typeface="Times New Roman" panose="02020603050405020304" pitchFamily="18" charset="0"/>
              </a:rPr>
              <a:t>age restriction on smart phone ownership </a:t>
            </a:r>
            <a:r>
              <a:rPr lang="en-IE" sz="6400" dirty="0">
                <a:latin typeface="Calibri" panose="020F0502020204030204" pitchFamily="34" charset="0"/>
                <a:ea typeface="Calibri" panose="020F0502020204030204" pitchFamily="34" charset="0"/>
                <a:cs typeface="Times New Roman" panose="02020603050405020304" pitchFamily="18" charset="0"/>
              </a:rPr>
              <a:t>would be a protection or a denial of children’s rights. Using your findings, </a:t>
            </a:r>
            <a:r>
              <a:rPr lang="en-IE" sz="6400" b="1" dirty="0">
                <a:solidFill>
                  <a:srgbClr val="046836"/>
                </a:solidFill>
                <a:latin typeface="Calibri" panose="020F0502020204030204" pitchFamily="34" charset="0"/>
                <a:ea typeface="Calibri" panose="020F0502020204030204" pitchFamily="34" charset="0"/>
                <a:cs typeface="Times New Roman" panose="02020603050405020304" pitchFamily="18" charset="0"/>
              </a:rPr>
              <a:t>make recommendations</a:t>
            </a:r>
            <a:r>
              <a:rPr lang="en-IE" sz="64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6400" dirty="0">
                <a:latin typeface="Calibri" panose="020F0502020204030204" pitchFamily="34" charset="0"/>
                <a:ea typeface="Calibri" panose="020F0502020204030204" pitchFamily="34" charset="0"/>
                <a:cs typeface="Times New Roman" panose="02020603050405020304" pitchFamily="18" charset="0"/>
              </a:rPr>
              <a:t>on this topic to the </a:t>
            </a:r>
            <a:r>
              <a:rPr lang="en-IE" sz="6400" b="1" dirty="0">
                <a:solidFill>
                  <a:srgbClr val="046836"/>
                </a:solidFill>
                <a:latin typeface="Calibri" panose="020F0502020204030204" pitchFamily="34" charset="0"/>
                <a:ea typeface="Calibri" panose="020F0502020204030204" pitchFamily="34" charset="0"/>
                <a:cs typeface="Times New Roman" panose="02020603050405020304" pitchFamily="18" charset="0"/>
              </a:rPr>
              <a:t>Minister for Children </a:t>
            </a:r>
            <a:r>
              <a:rPr lang="en-IE" sz="6400" dirty="0">
                <a:latin typeface="Calibri" panose="020F0502020204030204" pitchFamily="34" charset="0"/>
                <a:ea typeface="Calibri" panose="020F0502020204030204" pitchFamily="34" charset="0"/>
                <a:cs typeface="Times New Roman" panose="02020603050405020304" pitchFamily="18" charset="0"/>
              </a:rPr>
              <a:t>and to a relevant </a:t>
            </a:r>
            <a:r>
              <a:rPr lang="en-IE" sz="6400" b="1" dirty="0">
                <a:solidFill>
                  <a:srgbClr val="046836"/>
                </a:solidFill>
                <a:latin typeface="Calibri" panose="020F0502020204030204" pitchFamily="34" charset="0"/>
                <a:ea typeface="Calibri" panose="020F0502020204030204" pitchFamily="34" charset="0"/>
                <a:cs typeface="Times New Roman" panose="02020603050405020304" pitchFamily="18" charset="0"/>
              </a:rPr>
              <a:t>children’s organisation</a:t>
            </a:r>
            <a:r>
              <a:rPr lang="en-IE" sz="6400" dirty="0">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en-IE" sz="6400" b="1" dirty="0">
                <a:solidFill>
                  <a:srgbClr val="5C2583"/>
                </a:solidFill>
                <a:latin typeface="Calibri" panose="020F0502020204030204" pitchFamily="34" charset="0"/>
                <a:ea typeface="Calibri" panose="020F0502020204030204" pitchFamily="34" charset="0"/>
                <a:cs typeface="Times New Roman" panose="02020603050405020304" pitchFamily="18" charset="0"/>
              </a:rPr>
              <a:t>3. </a:t>
            </a:r>
            <a:r>
              <a:rPr lang="en-IE" sz="6400" dirty="0">
                <a:latin typeface="Calibri" panose="020F0502020204030204" pitchFamily="34" charset="0"/>
                <a:ea typeface="Calibri" panose="020F0502020204030204" pitchFamily="34" charset="0"/>
                <a:cs typeface="Times New Roman" panose="02020603050405020304" pitchFamily="18" charset="0"/>
              </a:rPr>
              <a:t>Examine the issues around granting the </a:t>
            </a:r>
            <a:r>
              <a:rPr lang="en-IE" sz="6400" b="1" dirty="0">
                <a:latin typeface="Calibri" panose="020F0502020204030204" pitchFamily="34" charset="0"/>
                <a:ea typeface="Calibri" panose="020F0502020204030204" pitchFamily="34" charset="0"/>
                <a:cs typeface="Times New Roman" panose="02020603050405020304" pitchFamily="18" charset="0"/>
              </a:rPr>
              <a:t>vote</a:t>
            </a:r>
            <a:r>
              <a:rPr lang="en-IE" sz="6400" dirty="0">
                <a:latin typeface="Calibri" panose="020F0502020204030204" pitchFamily="34" charset="0"/>
                <a:ea typeface="Calibri" panose="020F0502020204030204" pitchFamily="34" charset="0"/>
                <a:cs typeface="Times New Roman" panose="02020603050405020304" pitchFamily="18" charset="0"/>
              </a:rPr>
              <a:t> in general elections to </a:t>
            </a:r>
            <a:r>
              <a:rPr lang="en-IE" sz="6400" b="1" dirty="0">
                <a:latin typeface="Calibri" panose="020F0502020204030204" pitchFamily="34" charset="0"/>
                <a:ea typeface="Calibri" panose="020F0502020204030204" pitchFamily="34" charset="0"/>
                <a:cs typeface="Times New Roman" panose="02020603050405020304" pitchFamily="18" charset="0"/>
              </a:rPr>
              <a:t>Irish citizens living outside the State.</a:t>
            </a:r>
            <a:r>
              <a:rPr lang="en-IE" sz="6400" dirty="0">
                <a:latin typeface="Calibri" panose="020F0502020204030204" pitchFamily="34" charset="0"/>
                <a:ea typeface="Calibri" panose="020F0502020204030204" pitchFamily="34" charset="0"/>
                <a:cs typeface="Times New Roman" panose="02020603050405020304" pitchFamily="18" charset="0"/>
              </a:rPr>
              <a:t>  Use your findings and informed opinions to </a:t>
            </a:r>
            <a:r>
              <a:rPr lang="en-IE" sz="6400" b="1" dirty="0">
                <a:solidFill>
                  <a:srgbClr val="046836"/>
                </a:solidFill>
                <a:latin typeface="Calibri" panose="020F0502020204030204" pitchFamily="34" charset="0"/>
                <a:ea typeface="Calibri" panose="020F0502020204030204" pitchFamily="34" charset="0"/>
                <a:cs typeface="Times New Roman" panose="02020603050405020304" pitchFamily="18" charset="0"/>
              </a:rPr>
              <a:t>lobby a politician </a:t>
            </a:r>
            <a:r>
              <a:rPr lang="en-IE" sz="6400" dirty="0">
                <a:latin typeface="Calibri" panose="020F0502020204030204" pitchFamily="34" charset="0"/>
                <a:ea typeface="Calibri" panose="020F0502020204030204" pitchFamily="34" charset="0"/>
                <a:cs typeface="Times New Roman" panose="02020603050405020304" pitchFamily="18" charset="0"/>
              </a:rPr>
              <a:t>of your choice. </a:t>
            </a:r>
          </a:p>
          <a:p>
            <a:pPr marL="0" indent="0">
              <a:lnSpc>
                <a:spcPct val="107000"/>
              </a:lnSpc>
              <a:spcAft>
                <a:spcPts val="800"/>
              </a:spcAft>
              <a:buNone/>
            </a:pPr>
            <a:r>
              <a:rPr lang="en-IE" sz="6400" b="1" dirty="0">
                <a:solidFill>
                  <a:srgbClr val="5C2583"/>
                </a:solidFill>
                <a:latin typeface="Calibri" panose="020F0502020204030204" pitchFamily="34" charset="0"/>
                <a:ea typeface="Calibri" panose="020F0502020204030204" pitchFamily="34" charset="0"/>
                <a:cs typeface="Times New Roman" panose="02020603050405020304" pitchFamily="18" charset="0"/>
              </a:rPr>
              <a:t>4. </a:t>
            </a:r>
            <a:r>
              <a:rPr lang="en-IE" sz="6400" dirty="0">
                <a:latin typeface="Calibri" panose="020F0502020204030204" pitchFamily="34" charset="0"/>
                <a:ea typeface="Calibri" panose="020F0502020204030204" pitchFamily="34" charset="0"/>
                <a:cs typeface="Times New Roman" panose="02020603050405020304" pitchFamily="18" charset="0"/>
              </a:rPr>
              <a:t>Establish through research whether </a:t>
            </a:r>
            <a:r>
              <a:rPr lang="en-IE" sz="6400" b="1" dirty="0">
                <a:latin typeface="Calibri" panose="020F0502020204030204" pitchFamily="34" charset="0"/>
                <a:ea typeface="Calibri" panose="020F0502020204030204" pitchFamily="34" charset="0"/>
                <a:cs typeface="Times New Roman" panose="02020603050405020304" pitchFamily="18" charset="0"/>
              </a:rPr>
              <a:t>hate crime/hate incident</a:t>
            </a:r>
            <a:r>
              <a:rPr lang="en-IE" sz="6400" dirty="0">
                <a:latin typeface="Calibri" panose="020F0502020204030204" pitchFamily="34" charset="0"/>
                <a:ea typeface="Calibri" panose="020F0502020204030204" pitchFamily="34" charset="0"/>
                <a:cs typeface="Times New Roman" panose="02020603050405020304" pitchFamily="18" charset="0"/>
              </a:rPr>
              <a:t>s are an issue for young people in Ireland. Use your findings to inform </a:t>
            </a:r>
            <a:r>
              <a:rPr lang="en-IE" sz="6400" b="1" dirty="0">
                <a:solidFill>
                  <a:srgbClr val="046836"/>
                </a:solidFill>
                <a:latin typeface="Calibri" panose="020F0502020204030204" pitchFamily="34" charset="0"/>
                <a:ea typeface="Calibri" panose="020F0502020204030204" pitchFamily="34" charset="0"/>
                <a:cs typeface="Times New Roman" panose="02020603050405020304" pitchFamily="18" charset="0"/>
              </a:rPr>
              <a:t>a day in your school that celebrates diversity and inclusion.</a:t>
            </a:r>
          </a:p>
        </p:txBody>
      </p:sp>
      <p:sp>
        <p:nvSpPr>
          <p:cNvPr id="4" name="Content Placeholder 3">
            <a:extLst>
              <a:ext uri="{FF2B5EF4-FFF2-40B4-BE49-F238E27FC236}">
                <a16:creationId xmlns:a16="http://schemas.microsoft.com/office/drawing/2014/main" id="{FF870B87-2E3F-892D-2FF2-F9653517FF9F}"/>
              </a:ext>
            </a:extLst>
          </p:cNvPr>
          <p:cNvSpPr txBox="1">
            <a:spLocks/>
          </p:cNvSpPr>
          <p:nvPr/>
        </p:nvSpPr>
        <p:spPr>
          <a:xfrm>
            <a:off x="6277021" y="1218195"/>
            <a:ext cx="5611090" cy="4191365"/>
          </a:xfrm>
          <a:prstGeom prst="rect">
            <a:avLst/>
          </a:prstGeom>
          <a:ln w="19050">
            <a:solidFill>
              <a:srgbClr val="046836"/>
            </a:solidFill>
          </a:ln>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buNone/>
            </a:pPr>
            <a:r>
              <a:rPr lang="en-IE" sz="6400" b="1" kern="100" dirty="0">
                <a:solidFill>
                  <a:srgbClr val="046836"/>
                </a:solidFill>
                <a:latin typeface="Calibri" panose="020F0502020204030204" pitchFamily="34" charset="0"/>
                <a:ea typeface="Calibri" panose="020F0502020204030204" pitchFamily="34" charset="0"/>
                <a:cs typeface="Times New Roman" panose="02020603050405020304" pitchFamily="18" charset="0"/>
              </a:rPr>
              <a:t>1. </a:t>
            </a:r>
            <a:r>
              <a:rPr lang="en-IE" sz="6400" kern="100" dirty="0">
                <a:latin typeface="Calibri" panose="020F0502020204030204" pitchFamily="34" charset="0"/>
                <a:ea typeface="Calibri" panose="020F0502020204030204" pitchFamily="34" charset="0"/>
                <a:cs typeface="Times New Roman" panose="02020603050405020304" pitchFamily="18" charset="0"/>
              </a:rPr>
              <a:t>Using some contemporary examples, investigate the view that the </a:t>
            </a:r>
            <a:r>
              <a:rPr lang="en-IE" sz="6400" kern="100" dirty="0">
                <a:solidFill>
                  <a:srgbClr val="5C2583"/>
                </a:solidFill>
                <a:latin typeface="Calibri" panose="020F0502020204030204" pitchFamily="34" charset="0"/>
                <a:ea typeface="Calibri" panose="020F0502020204030204" pitchFamily="34" charset="0"/>
                <a:cs typeface="Times New Roman" panose="02020603050405020304" pitchFamily="18" charset="0"/>
              </a:rPr>
              <a:t>‘</a:t>
            </a:r>
            <a:r>
              <a:rPr lang="en-IE" sz="6400" b="1" kern="100" dirty="0">
                <a:solidFill>
                  <a:srgbClr val="5C2583"/>
                </a:solidFill>
                <a:latin typeface="Calibri" panose="020F0502020204030204" pitchFamily="34" charset="0"/>
                <a:ea typeface="Calibri" panose="020F0502020204030204" pitchFamily="34" charset="0"/>
                <a:cs typeface="Times New Roman" panose="02020603050405020304" pitchFamily="18" charset="0"/>
              </a:rPr>
              <a:t>climate crisis’ is a human rights issue</a:t>
            </a:r>
            <a:r>
              <a:rPr lang="en-IE" sz="6400" kern="100" dirty="0">
                <a:latin typeface="Calibri" panose="020F0502020204030204" pitchFamily="34" charset="0"/>
                <a:ea typeface="Calibri" panose="020F0502020204030204" pitchFamily="34" charset="0"/>
                <a:cs typeface="Times New Roman" panose="02020603050405020304" pitchFamily="18" charset="0"/>
              </a:rPr>
              <a:t>. Use the analysis of your findings </a:t>
            </a:r>
            <a:r>
              <a:rPr lang="en-IE" sz="6400" b="1" kern="100" dirty="0">
                <a:latin typeface="Calibri" panose="020F0502020204030204" pitchFamily="34" charset="0"/>
                <a:ea typeface="Calibri" panose="020F0502020204030204" pitchFamily="34" charset="0"/>
                <a:cs typeface="Times New Roman" panose="02020603050405020304" pitchFamily="18" charset="0"/>
              </a:rPr>
              <a:t>to write a submission </a:t>
            </a:r>
            <a:r>
              <a:rPr lang="en-IE" sz="6400" kern="100" dirty="0">
                <a:latin typeface="Calibri" panose="020F0502020204030204" pitchFamily="34" charset="0"/>
                <a:ea typeface="Calibri" panose="020F0502020204030204" pitchFamily="34" charset="0"/>
                <a:cs typeface="Times New Roman" panose="02020603050405020304" pitchFamily="18" charset="0"/>
              </a:rPr>
              <a:t>to a relevant agency, media outlet or political representative at local or national level. </a:t>
            </a:r>
          </a:p>
          <a:p>
            <a:pPr marL="0" indent="0">
              <a:lnSpc>
                <a:spcPct val="107000"/>
              </a:lnSpc>
              <a:buNone/>
            </a:pPr>
            <a:r>
              <a:rPr lang="en-IE" sz="6400" b="1" kern="100" dirty="0">
                <a:solidFill>
                  <a:srgbClr val="046836"/>
                </a:solidFill>
                <a:latin typeface="Calibri" panose="020F0502020204030204" pitchFamily="34" charset="0"/>
                <a:ea typeface="Calibri" panose="020F0502020204030204" pitchFamily="34" charset="0"/>
                <a:cs typeface="Calibri" panose="020F0502020204030204" pitchFamily="34" charset="0"/>
              </a:rPr>
              <a:t>2. </a:t>
            </a:r>
            <a:r>
              <a:rPr lang="en-IE" sz="6400" kern="100" dirty="0">
                <a:solidFill>
                  <a:srgbClr val="0E0E0E"/>
                </a:solidFill>
                <a:latin typeface="Calibri" panose="020F0502020204030204" pitchFamily="34" charset="0"/>
                <a:ea typeface="Calibri" panose="020F0502020204030204" pitchFamily="34" charset="0"/>
                <a:cs typeface="Calibri" panose="020F0502020204030204" pitchFamily="34" charset="0"/>
              </a:rPr>
              <a:t>Investigate the </a:t>
            </a:r>
            <a:r>
              <a:rPr lang="en-IE" sz="6400" b="1" kern="100" dirty="0">
                <a:solidFill>
                  <a:srgbClr val="5C2583"/>
                </a:solidFill>
                <a:latin typeface="Calibri" panose="020F0502020204030204" pitchFamily="34" charset="0"/>
                <a:ea typeface="Calibri" panose="020F0502020204030204" pitchFamily="34" charset="0"/>
                <a:cs typeface="Calibri" panose="020F0502020204030204" pitchFamily="34" charset="0"/>
              </a:rPr>
              <a:t>model and function of the Irish Citizens’ Assembly</a:t>
            </a:r>
            <a:r>
              <a:rPr lang="en-IE" sz="6400" b="1" kern="1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IE" sz="6400" kern="100" dirty="0">
                <a:solidFill>
                  <a:srgbClr val="0E0E0E"/>
                </a:solidFill>
                <a:latin typeface="Calibri" panose="020F0502020204030204" pitchFamily="34" charset="0"/>
                <a:ea typeface="Calibri" panose="020F0502020204030204" pitchFamily="34" charset="0"/>
                <a:cs typeface="Calibri" panose="020F0502020204030204" pitchFamily="34" charset="0"/>
              </a:rPr>
              <a:t>as an exercise in deliberative and representative democracy. </a:t>
            </a:r>
            <a:r>
              <a:rPr lang="en-IE" sz="6400" kern="100" dirty="0">
                <a:latin typeface="Calibri" panose="020F0502020204030204" pitchFamily="34" charset="0"/>
                <a:ea typeface="Calibri" panose="020F0502020204030204" pitchFamily="34" charset="0"/>
                <a:cs typeface="Times New Roman" panose="02020603050405020304" pitchFamily="18" charset="0"/>
              </a:rPr>
              <a:t> </a:t>
            </a:r>
            <a:r>
              <a:rPr lang="en-IE" sz="6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Create an </a:t>
            </a:r>
            <a:r>
              <a:rPr lang="en-IE" sz="640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awareness campaign </a:t>
            </a:r>
            <a:r>
              <a:rPr lang="en-IE" sz="6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or event aimed at promoting understanding about the Irish Citizens’ Assembly as an exercise in deliberative democracy. </a:t>
            </a:r>
          </a:p>
          <a:p>
            <a:pPr marL="0" indent="0">
              <a:lnSpc>
                <a:spcPct val="107000"/>
              </a:lnSpc>
              <a:buNone/>
            </a:pPr>
            <a:r>
              <a:rPr lang="en-IE" sz="6400" b="1" kern="100" dirty="0">
                <a:solidFill>
                  <a:srgbClr val="046836"/>
                </a:solidFill>
                <a:latin typeface="Calibri" panose="020F0502020204030204" pitchFamily="34" charset="0"/>
                <a:ea typeface="Calibri" panose="020F0502020204030204" pitchFamily="34" charset="0"/>
                <a:cs typeface="Times New Roman" panose="02020603050405020304" pitchFamily="18" charset="0"/>
              </a:rPr>
              <a:t>3. </a:t>
            </a:r>
            <a:r>
              <a:rPr lang="en-IE" sz="6400" b="1" kern="100" dirty="0">
                <a:solidFill>
                  <a:srgbClr val="5C2583"/>
                </a:solidFill>
                <a:latin typeface="Calibri" panose="020F0502020204030204" pitchFamily="34" charset="0"/>
                <a:ea typeface="Calibri" panose="020F0502020204030204" pitchFamily="34" charset="0"/>
                <a:cs typeface="Times New Roman" panose="02020603050405020304" pitchFamily="18" charset="0"/>
              </a:rPr>
              <a:t>AI </a:t>
            </a:r>
            <a:r>
              <a:rPr lang="en-IE" sz="6400" kern="100" dirty="0">
                <a:latin typeface="Calibri" panose="020F0502020204030204" pitchFamily="34" charset="0"/>
                <a:ea typeface="Calibri" panose="020F0502020204030204" pitchFamily="34" charset="0"/>
                <a:cs typeface="Times New Roman" panose="02020603050405020304" pitchFamily="18" charset="0"/>
              </a:rPr>
              <a:t>is an example of the </a:t>
            </a:r>
            <a:r>
              <a:rPr lang="en-IE" sz="6400" b="1" kern="100" dirty="0">
                <a:solidFill>
                  <a:srgbClr val="5C2583"/>
                </a:solidFill>
                <a:latin typeface="Calibri" panose="020F0502020204030204" pitchFamily="34" charset="0"/>
                <a:ea typeface="Calibri" panose="020F0502020204030204" pitchFamily="34" charset="0"/>
                <a:cs typeface="Times New Roman" panose="02020603050405020304" pitchFamily="18" charset="0"/>
              </a:rPr>
              <a:t>changing nature of contemporary media</a:t>
            </a:r>
            <a:r>
              <a:rPr lang="en-IE" sz="6400" b="1" kern="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IE" sz="6400" kern="100" dirty="0">
                <a:latin typeface="Calibri" panose="020F0502020204030204" pitchFamily="34" charset="0"/>
                <a:ea typeface="Calibri" panose="020F0502020204030204" pitchFamily="34" charset="0"/>
                <a:cs typeface="Times New Roman" panose="02020603050405020304" pitchFamily="18" charset="0"/>
              </a:rPr>
              <a:t>in society. Investigate whether this new media is a threat or an opportunity to society.  </a:t>
            </a:r>
            <a:r>
              <a:rPr lang="en-IE" sz="6400" b="1" kern="100" dirty="0">
                <a:latin typeface="Calibri" panose="020F0502020204030204" pitchFamily="34" charset="0"/>
                <a:ea typeface="Calibri" panose="020F0502020204030204" pitchFamily="34" charset="0"/>
                <a:cs typeface="Times New Roman" panose="02020603050405020304" pitchFamily="18" charset="0"/>
              </a:rPr>
              <a:t>Hold an event </a:t>
            </a:r>
            <a:r>
              <a:rPr lang="en-IE" sz="6400" kern="100" dirty="0">
                <a:latin typeface="Calibri" panose="020F0502020204030204" pitchFamily="34" charset="0"/>
                <a:ea typeface="Calibri" panose="020F0502020204030204" pitchFamily="34" charset="0"/>
                <a:cs typeface="Times New Roman" panose="02020603050405020304" pitchFamily="18" charset="0"/>
              </a:rPr>
              <a:t>to share your findings.</a:t>
            </a:r>
          </a:p>
          <a:p>
            <a:pPr marL="0" indent="0">
              <a:lnSpc>
                <a:spcPct val="107000"/>
              </a:lnSpc>
              <a:buNone/>
            </a:pPr>
            <a:r>
              <a:rPr lang="en-IE" sz="6400" b="1" kern="100" dirty="0">
                <a:solidFill>
                  <a:srgbClr val="046836"/>
                </a:solidFill>
                <a:latin typeface="Calibri" panose="020F0502020204030204" pitchFamily="34" charset="0"/>
                <a:ea typeface="Calibri" panose="020F0502020204030204" pitchFamily="34" charset="0"/>
                <a:cs typeface="Times New Roman" panose="02020603050405020304" pitchFamily="18" charset="0"/>
              </a:rPr>
              <a:t>4. </a:t>
            </a:r>
            <a:r>
              <a:rPr lang="en-IE" sz="6400" b="1" kern="100" dirty="0">
                <a:latin typeface="Calibri" panose="020F0502020204030204" pitchFamily="34" charset="0"/>
                <a:ea typeface="Calibri" panose="020F0502020204030204" pitchFamily="34" charset="0"/>
                <a:cs typeface="Times New Roman" panose="02020603050405020304" pitchFamily="18" charset="0"/>
              </a:rPr>
              <a:t>Create an exhibition </a:t>
            </a:r>
            <a:r>
              <a:rPr lang="en-IE" sz="6400" kern="100" dirty="0">
                <a:latin typeface="Calibri" panose="020F0502020204030204" pitchFamily="34" charset="0"/>
                <a:ea typeface="Calibri" panose="020F0502020204030204" pitchFamily="34" charset="0"/>
                <a:cs typeface="Times New Roman" panose="02020603050405020304" pitchFamily="18" charset="0"/>
              </a:rPr>
              <a:t>or display where you use your findings to inform young people about this issue. Investigate how power can be exercised by young people in society today. Use your findings to inform a </a:t>
            </a:r>
            <a:r>
              <a:rPr lang="en-IE" sz="6400" b="1" kern="100" dirty="0">
                <a:solidFill>
                  <a:srgbClr val="5C2583"/>
                </a:solidFill>
                <a:latin typeface="Calibri" panose="020F0502020204030204" pitchFamily="34" charset="0"/>
                <a:ea typeface="Calibri" panose="020F0502020204030204" pitchFamily="34" charset="0"/>
                <a:cs typeface="Times New Roman" panose="02020603050405020304" pitchFamily="18" charset="0"/>
              </a:rPr>
              <a:t>school-based action.</a:t>
            </a:r>
          </a:p>
        </p:txBody>
      </p:sp>
      <p:sp>
        <p:nvSpPr>
          <p:cNvPr id="5" name="Footer Placeholder 4">
            <a:extLst>
              <a:ext uri="{FF2B5EF4-FFF2-40B4-BE49-F238E27FC236}">
                <a16:creationId xmlns:a16="http://schemas.microsoft.com/office/drawing/2014/main" id="{795D6A04-93A9-3CFB-89FA-678574E3E566}"/>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a:t>Dr Máirín Wilson</a:t>
            </a:r>
          </a:p>
        </p:txBody>
      </p:sp>
      <p:sp>
        <p:nvSpPr>
          <p:cNvPr id="7" name="TextBox 6">
            <a:extLst>
              <a:ext uri="{FF2B5EF4-FFF2-40B4-BE49-F238E27FC236}">
                <a16:creationId xmlns:a16="http://schemas.microsoft.com/office/drawing/2014/main" id="{F91EAD99-D3DD-0374-ADC5-59C4A47755CB}"/>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238479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AF89B-A007-7D12-E14C-34BC71542237}"/>
              </a:ext>
            </a:extLst>
          </p:cNvPr>
          <p:cNvPicPr>
            <a:picLocks noChangeAspect="1"/>
          </p:cNvPicPr>
          <p:nvPr/>
        </p:nvPicPr>
        <p:blipFill>
          <a:blip r:embed="rId2"/>
          <a:stretch>
            <a:fillRect/>
          </a:stretch>
        </p:blipFill>
        <p:spPr>
          <a:xfrm>
            <a:off x="482111" y="175980"/>
            <a:ext cx="5156768" cy="1058450"/>
          </a:xfrm>
          <a:prstGeom prst="rect">
            <a:avLst/>
          </a:prstGeom>
        </p:spPr>
      </p:pic>
      <p:pic>
        <p:nvPicPr>
          <p:cNvPr id="5" name="Picture 4">
            <a:extLst>
              <a:ext uri="{FF2B5EF4-FFF2-40B4-BE49-F238E27FC236}">
                <a16:creationId xmlns:a16="http://schemas.microsoft.com/office/drawing/2014/main" id="{8ADF1A9C-CB23-8BDD-9159-00C89BB6A262}"/>
              </a:ext>
            </a:extLst>
          </p:cNvPr>
          <p:cNvPicPr>
            <a:picLocks noChangeAspect="1"/>
          </p:cNvPicPr>
          <p:nvPr/>
        </p:nvPicPr>
        <p:blipFill>
          <a:blip r:embed="rId3"/>
          <a:stretch>
            <a:fillRect/>
          </a:stretch>
        </p:blipFill>
        <p:spPr>
          <a:xfrm>
            <a:off x="1158411" y="1330348"/>
            <a:ext cx="5169470" cy="1037281"/>
          </a:xfrm>
          <a:prstGeom prst="rect">
            <a:avLst/>
          </a:prstGeom>
        </p:spPr>
      </p:pic>
      <p:pic>
        <p:nvPicPr>
          <p:cNvPr id="7" name="Picture 6">
            <a:extLst>
              <a:ext uri="{FF2B5EF4-FFF2-40B4-BE49-F238E27FC236}">
                <a16:creationId xmlns:a16="http://schemas.microsoft.com/office/drawing/2014/main" id="{A09752E3-A06D-F709-C10D-4804EC9FFFB6}"/>
              </a:ext>
            </a:extLst>
          </p:cNvPr>
          <p:cNvPicPr>
            <a:picLocks noChangeAspect="1"/>
          </p:cNvPicPr>
          <p:nvPr/>
        </p:nvPicPr>
        <p:blipFill>
          <a:blip r:embed="rId4"/>
          <a:stretch>
            <a:fillRect/>
          </a:stretch>
        </p:blipFill>
        <p:spPr>
          <a:xfrm>
            <a:off x="1820791" y="2463547"/>
            <a:ext cx="5156768" cy="1007644"/>
          </a:xfrm>
          <a:prstGeom prst="rect">
            <a:avLst/>
          </a:prstGeom>
        </p:spPr>
      </p:pic>
      <p:pic>
        <p:nvPicPr>
          <p:cNvPr id="9" name="Picture 8">
            <a:extLst>
              <a:ext uri="{FF2B5EF4-FFF2-40B4-BE49-F238E27FC236}">
                <a16:creationId xmlns:a16="http://schemas.microsoft.com/office/drawing/2014/main" id="{BAFBD0A1-6949-E0AA-85FC-52A14B453CB6}"/>
              </a:ext>
            </a:extLst>
          </p:cNvPr>
          <p:cNvPicPr>
            <a:picLocks noChangeAspect="1"/>
          </p:cNvPicPr>
          <p:nvPr/>
        </p:nvPicPr>
        <p:blipFill>
          <a:blip r:embed="rId5"/>
          <a:stretch>
            <a:fillRect/>
          </a:stretch>
        </p:blipFill>
        <p:spPr>
          <a:xfrm>
            <a:off x="2589836" y="3599082"/>
            <a:ext cx="5211808" cy="1041515"/>
          </a:xfrm>
          <a:prstGeom prst="rect">
            <a:avLst/>
          </a:prstGeom>
        </p:spPr>
      </p:pic>
      <p:pic>
        <p:nvPicPr>
          <p:cNvPr id="11" name="Picture 10">
            <a:extLst>
              <a:ext uri="{FF2B5EF4-FFF2-40B4-BE49-F238E27FC236}">
                <a16:creationId xmlns:a16="http://schemas.microsoft.com/office/drawing/2014/main" id="{C7CFBBA2-F9BA-43F9-EC05-FFB8E8AB1E96}"/>
              </a:ext>
            </a:extLst>
          </p:cNvPr>
          <p:cNvPicPr>
            <a:picLocks noChangeAspect="1"/>
          </p:cNvPicPr>
          <p:nvPr/>
        </p:nvPicPr>
        <p:blipFill>
          <a:blip r:embed="rId6"/>
          <a:stretch>
            <a:fillRect/>
          </a:stretch>
        </p:blipFill>
        <p:spPr>
          <a:xfrm>
            <a:off x="3569464" y="4768488"/>
            <a:ext cx="5156768" cy="1028813"/>
          </a:xfrm>
          <a:prstGeom prst="rect">
            <a:avLst/>
          </a:prstGeom>
        </p:spPr>
      </p:pic>
      <p:sp>
        <p:nvSpPr>
          <p:cNvPr id="12" name="TextBox 11">
            <a:extLst>
              <a:ext uri="{FF2B5EF4-FFF2-40B4-BE49-F238E27FC236}">
                <a16:creationId xmlns:a16="http://schemas.microsoft.com/office/drawing/2014/main" id="{E77F601F-8B80-64B9-C444-E3078F899920}"/>
              </a:ext>
            </a:extLst>
          </p:cNvPr>
          <p:cNvSpPr txBox="1"/>
          <p:nvPr/>
        </p:nvSpPr>
        <p:spPr>
          <a:xfrm>
            <a:off x="8135834" y="1234776"/>
            <a:ext cx="3615179" cy="3210346"/>
          </a:xfrm>
          <a:prstGeom prst="rect">
            <a:avLst/>
          </a:prstGeom>
        </p:spPr>
        <p:txBody>
          <a:bodyPr vert="horz" wrap="square" lIns="91440" tIns="45720" rIns="91440" bIns="45720" rtlCol="0">
            <a:normAutofit fontScale="92500" lnSpcReduction="10000"/>
          </a:bodyPr>
          <a:lstStyle/>
          <a:p>
            <a:pPr algn="ctr"/>
            <a:r>
              <a:rPr lang="en-IE" sz="4400" b="1" i="1" baseline="0" dirty="0">
                <a:solidFill>
                  <a:srgbClr val="046836"/>
                </a:solidFill>
                <a:latin typeface="+mj-lt"/>
              </a:rPr>
              <a:t>Chapter 12 </a:t>
            </a:r>
            <a:r>
              <a:rPr lang="en-IE" sz="4400" b="1" i="1" baseline="0" dirty="0">
                <a:solidFill>
                  <a:srgbClr val="5C2583"/>
                </a:solidFill>
                <a:latin typeface="+mj-lt"/>
              </a:rPr>
              <a:t>(Textbook): </a:t>
            </a:r>
            <a:r>
              <a:rPr lang="en-IE" sz="4400" b="1" baseline="0" dirty="0">
                <a:solidFill>
                  <a:srgbClr val="046836"/>
                </a:solidFill>
                <a:latin typeface="+mj-lt"/>
              </a:rPr>
              <a:t>Action, </a:t>
            </a:r>
          </a:p>
          <a:p>
            <a:pPr algn="ctr"/>
            <a:r>
              <a:rPr lang="en-IE" sz="4400" b="1" baseline="0" dirty="0">
                <a:solidFill>
                  <a:srgbClr val="046836"/>
                </a:solidFill>
                <a:latin typeface="+mj-lt"/>
              </a:rPr>
              <a:t>Reflection &amp; Assessment</a:t>
            </a:r>
          </a:p>
        </p:txBody>
      </p:sp>
      <p:sp>
        <p:nvSpPr>
          <p:cNvPr id="4" name="TextBox 3">
            <a:extLst>
              <a:ext uri="{FF2B5EF4-FFF2-40B4-BE49-F238E27FC236}">
                <a16:creationId xmlns:a16="http://schemas.microsoft.com/office/drawing/2014/main" id="{C3559FB9-FAEC-4D81-9534-5F262D6372CF}"/>
              </a:ext>
            </a:extLst>
          </p:cNvPr>
          <p:cNvSpPr txBox="1"/>
          <p:nvPr/>
        </p:nvSpPr>
        <p:spPr>
          <a:xfrm>
            <a:off x="-48127"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1500875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E3EBC-E7BC-7B8C-1A2C-35D2E7DBAF7E}"/>
              </a:ext>
            </a:extLst>
          </p:cNvPr>
          <p:cNvSpPr txBox="1">
            <a:spLocks/>
          </p:cNvSpPr>
          <p:nvPr/>
        </p:nvSpPr>
        <p:spPr>
          <a:xfrm>
            <a:off x="82398" y="164179"/>
            <a:ext cx="11750841" cy="84406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Important Steps in Planning an Action – </a:t>
            </a:r>
            <a:r>
              <a:rPr lang="en-IE" sz="4800" b="1" dirty="0">
                <a:solidFill>
                  <a:srgbClr val="5C2583"/>
                </a:solidFill>
              </a:rPr>
              <a:t>Chapter 12</a:t>
            </a:r>
          </a:p>
        </p:txBody>
      </p:sp>
      <p:pic>
        <p:nvPicPr>
          <p:cNvPr id="4" name="Picture 3">
            <a:extLst>
              <a:ext uri="{FF2B5EF4-FFF2-40B4-BE49-F238E27FC236}">
                <a16:creationId xmlns:a16="http://schemas.microsoft.com/office/drawing/2014/main" id="{173F9A59-1CAB-866C-00AF-24A7111F8C30}"/>
              </a:ext>
            </a:extLst>
          </p:cNvPr>
          <p:cNvPicPr>
            <a:picLocks noChangeAspect="1"/>
          </p:cNvPicPr>
          <p:nvPr/>
        </p:nvPicPr>
        <p:blipFill>
          <a:blip r:embed="rId2"/>
          <a:stretch>
            <a:fillRect/>
          </a:stretch>
        </p:blipFill>
        <p:spPr>
          <a:xfrm>
            <a:off x="5107518" y="947361"/>
            <a:ext cx="6964601" cy="4919675"/>
          </a:xfrm>
          <a:prstGeom prst="rect">
            <a:avLst/>
          </a:prstGeom>
        </p:spPr>
      </p:pic>
      <p:sp>
        <p:nvSpPr>
          <p:cNvPr id="3" name="TextBox 2">
            <a:extLst>
              <a:ext uri="{FF2B5EF4-FFF2-40B4-BE49-F238E27FC236}">
                <a16:creationId xmlns:a16="http://schemas.microsoft.com/office/drawing/2014/main" id="{5BBDD96A-3101-4F90-C37F-72CEDF1C4591}"/>
              </a:ext>
            </a:extLst>
          </p:cNvPr>
          <p:cNvSpPr txBox="1"/>
          <p:nvPr/>
        </p:nvSpPr>
        <p:spPr>
          <a:xfrm>
            <a:off x="345635" y="1190032"/>
            <a:ext cx="4414496" cy="4738255"/>
          </a:xfrm>
          <a:prstGeom prst="rect">
            <a:avLst/>
          </a:prstGeom>
        </p:spPr>
        <p:txBody>
          <a:bodyPr vert="horz" wrap="square" lIns="91440" tIns="45720" rIns="91440" bIns="45720" rtlCol="0">
            <a:normAutofit/>
          </a:bodyPr>
          <a:lstStyle/>
          <a:p>
            <a:pPr algn="l"/>
            <a:r>
              <a:rPr lang="en-IE" sz="3200" b="1" baseline="0" dirty="0">
                <a:solidFill>
                  <a:srgbClr val="5C2583"/>
                </a:solidFill>
                <a:latin typeface="+mj-lt"/>
              </a:rPr>
              <a:t>For </a:t>
            </a:r>
            <a:r>
              <a:rPr lang="en-IE" sz="3200" b="1" u="sng" baseline="0" dirty="0">
                <a:solidFill>
                  <a:srgbClr val="046836"/>
                </a:solidFill>
                <a:latin typeface="+mj-lt"/>
              </a:rPr>
              <a:t>9</a:t>
            </a:r>
            <a:r>
              <a:rPr lang="en-IE" sz="3200" b="1" baseline="0" dirty="0">
                <a:solidFill>
                  <a:srgbClr val="5C2583"/>
                </a:solidFill>
                <a:latin typeface="+mj-lt"/>
              </a:rPr>
              <a:t> different Actions:</a:t>
            </a:r>
          </a:p>
          <a:p>
            <a:pPr marL="342900" indent="-342900" algn="l">
              <a:buFont typeface="Wingdings" panose="05000000000000000000" pitchFamily="2" charset="2"/>
              <a:buChar char="§"/>
            </a:pPr>
            <a:r>
              <a:rPr lang="en-IE" sz="2400" dirty="0">
                <a:solidFill>
                  <a:srgbClr val="5C2583"/>
                </a:solidFill>
                <a:latin typeface="+mj-lt"/>
              </a:rPr>
              <a:t>Designated Day/Week</a:t>
            </a:r>
          </a:p>
          <a:p>
            <a:pPr marL="342900" indent="-342900" algn="l">
              <a:buFont typeface="Wingdings" panose="05000000000000000000" pitchFamily="2" charset="2"/>
              <a:buChar char="§"/>
            </a:pPr>
            <a:r>
              <a:rPr lang="en-IE" sz="2400" baseline="0" dirty="0">
                <a:solidFill>
                  <a:srgbClr val="5C2583"/>
                </a:solidFill>
                <a:latin typeface="+mj-lt"/>
              </a:rPr>
              <a:t>Guest Speaker</a:t>
            </a:r>
          </a:p>
          <a:p>
            <a:pPr marL="342900" indent="-342900" algn="l">
              <a:buFont typeface="Wingdings" panose="05000000000000000000" pitchFamily="2" charset="2"/>
              <a:buChar char="§"/>
            </a:pPr>
            <a:r>
              <a:rPr lang="en-IE" sz="2400" dirty="0">
                <a:solidFill>
                  <a:srgbClr val="5C2583"/>
                </a:solidFill>
                <a:latin typeface="+mj-lt"/>
              </a:rPr>
              <a:t>Raising Awareness</a:t>
            </a:r>
          </a:p>
          <a:p>
            <a:pPr marL="342900" indent="-342900" algn="l">
              <a:buFont typeface="Wingdings" panose="05000000000000000000" pitchFamily="2" charset="2"/>
              <a:buChar char="§"/>
            </a:pPr>
            <a:r>
              <a:rPr lang="en-IE" sz="2400" baseline="0" dirty="0">
                <a:solidFill>
                  <a:srgbClr val="5C2583"/>
                </a:solidFill>
                <a:latin typeface="+mj-lt"/>
              </a:rPr>
              <a:t>Exhibition/Display</a:t>
            </a:r>
          </a:p>
          <a:p>
            <a:pPr marL="342900" indent="-342900" algn="l">
              <a:buFont typeface="Wingdings" panose="05000000000000000000" pitchFamily="2" charset="2"/>
              <a:buChar char="§"/>
            </a:pPr>
            <a:r>
              <a:rPr lang="en-IE" sz="2400" dirty="0">
                <a:solidFill>
                  <a:srgbClr val="5C2583"/>
                </a:solidFill>
                <a:latin typeface="+mj-lt"/>
              </a:rPr>
              <a:t>Organising a Debate</a:t>
            </a:r>
          </a:p>
          <a:p>
            <a:pPr marL="342900" indent="-342900" algn="l">
              <a:buFont typeface="Wingdings" panose="05000000000000000000" pitchFamily="2" charset="2"/>
              <a:buChar char="§"/>
            </a:pPr>
            <a:r>
              <a:rPr lang="en-IE" sz="2400" baseline="0" dirty="0">
                <a:solidFill>
                  <a:srgbClr val="5C2583"/>
                </a:solidFill>
                <a:latin typeface="+mj-lt"/>
              </a:rPr>
              <a:t>Running a Campaign</a:t>
            </a:r>
          </a:p>
          <a:p>
            <a:pPr marL="342900" indent="-342900" algn="l">
              <a:buFont typeface="Wingdings" panose="05000000000000000000" pitchFamily="2" charset="2"/>
              <a:buChar char="§"/>
            </a:pPr>
            <a:r>
              <a:rPr lang="en-IE" sz="2400" dirty="0">
                <a:solidFill>
                  <a:srgbClr val="5C2583"/>
                </a:solidFill>
                <a:latin typeface="+mj-lt"/>
              </a:rPr>
              <a:t>A School Survey</a:t>
            </a:r>
          </a:p>
          <a:p>
            <a:pPr marL="342900" indent="-342900" algn="l">
              <a:buFont typeface="Wingdings" panose="05000000000000000000" pitchFamily="2" charset="2"/>
              <a:buChar char="§"/>
            </a:pPr>
            <a:r>
              <a:rPr lang="en-IE" sz="2400" baseline="0" dirty="0">
                <a:solidFill>
                  <a:srgbClr val="5C2583"/>
                </a:solidFill>
                <a:latin typeface="+mj-lt"/>
              </a:rPr>
              <a:t>A School Election</a:t>
            </a:r>
          </a:p>
          <a:p>
            <a:pPr marL="342900" indent="-342900" algn="l">
              <a:buFont typeface="Wingdings" panose="05000000000000000000" pitchFamily="2" charset="2"/>
              <a:buChar char="§"/>
            </a:pPr>
            <a:r>
              <a:rPr lang="en-IE" sz="2400" dirty="0">
                <a:solidFill>
                  <a:srgbClr val="5C2583"/>
                </a:solidFill>
                <a:latin typeface="+mj-lt"/>
              </a:rPr>
              <a:t>A School Trip/Visit</a:t>
            </a:r>
            <a:endParaRPr lang="en-IE" sz="2400" baseline="0" dirty="0">
              <a:solidFill>
                <a:srgbClr val="5C2583"/>
              </a:solidFill>
              <a:latin typeface="+mj-lt"/>
            </a:endParaRPr>
          </a:p>
        </p:txBody>
      </p:sp>
      <p:sp>
        <p:nvSpPr>
          <p:cNvPr id="6" name="TextBox 5">
            <a:extLst>
              <a:ext uri="{FF2B5EF4-FFF2-40B4-BE49-F238E27FC236}">
                <a16:creationId xmlns:a16="http://schemas.microsoft.com/office/drawing/2014/main" id="{5C9C6959-28D4-B47C-B5C5-11FA2D7E6D08}"/>
              </a:ext>
            </a:extLst>
          </p:cNvPr>
          <p:cNvSpPr txBox="1"/>
          <p:nvPr/>
        </p:nvSpPr>
        <p:spPr>
          <a:xfrm>
            <a:off x="0" y="42421"/>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1389416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2AF3F-E0D2-866B-8F00-DA6FAF0BFAF9}"/>
              </a:ext>
            </a:extLst>
          </p:cNvPr>
          <p:cNvPicPr>
            <a:picLocks noChangeAspect="1"/>
          </p:cNvPicPr>
          <p:nvPr/>
        </p:nvPicPr>
        <p:blipFill>
          <a:blip r:embed="rId2"/>
          <a:stretch>
            <a:fillRect/>
          </a:stretch>
        </p:blipFill>
        <p:spPr>
          <a:xfrm>
            <a:off x="4436372" y="980906"/>
            <a:ext cx="7590156" cy="4835143"/>
          </a:xfrm>
          <a:prstGeom prst="rect">
            <a:avLst/>
          </a:prstGeom>
        </p:spPr>
      </p:pic>
      <p:sp>
        <p:nvSpPr>
          <p:cNvPr id="4" name="Title 1">
            <a:extLst>
              <a:ext uri="{FF2B5EF4-FFF2-40B4-BE49-F238E27FC236}">
                <a16:creationId xmlns:a16="http://schemas.microsoft.com/office/drawing/2014/main" id="{17A6A259-BEBC-4B6A-F5C4-D8318E719B14}"/>
              </a:ext>
            </a:extLst>
          </p:cNvPr>
          <p:cNvSpPr txBox="1">
            <a:spLocks/>
          </p:cNvSpPr>
          <p:nvPr/>
        </p:nvSpPr>
        <p:spPr>
          <a:xfrm>
            <a:off x="450638" y="124192"/>
            <a:ext cx="10390181" cy="84406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Groups to do the Action – </a:t>
            </a:r>
            <a:r>
              <a:rPr lang="en-IE" sz="4800" b="1" dirty="0">
                <a:solidFill>
                  <a:srgbClr val="5C2583"/>
                </a:solidFill>
              </a:rPr>
              <a:t>Chapter 12</a:t>
            </a:r>
          </a:p>
        </p:txBody>
      </p:sp>
      <p:sp>
        <p:nvSpPr>
          <p:cNvPr id="2" name="TextBox 1">
            <a:extLst>
              <a:ext uri="{FF2B5EF4-FFF2-40B4-BE49-F238E27FC236}">
                <a16:creationId xmlns:a16="http://schemas.microsoft.com/office/drawing/2014/main" id="{1701B371-5FD4-83C8-E9EB-0D9D1324AA12}"/>
              </a:ext>
            </a:extLst>
          </p:cNvPr>
          <p:cNvSpPr txBox="1"/>
          <p:nvPr/>
        </p:nvSpPr>
        <p:spPr>
          <a:xfrm>
            <a:off x="214381" y="1190032"/>
            <a:ext cx="4414496" cy="4738255"/>
          </a:xfrm>
          <a:prstGeom prst="rect">
            <a:avLst/>
          </a:prstGeom>
        </p:spPr>
        <p:txBody>
          <a:bodyPr vert="horz" wrap="square" lIns="91440" tIns="45720" rIns="91440" bIns="45720" rtlCol="0">
            <a:normAutofit/>
          </a:bodyPr>
          <a:lstStyle/>
          <a:p>
            <a:pPr algn="l"/>
            <a:r>
              <a:rPr lang="en-IE" sz="3200" b="1" baseline="0" dirty="0">
                <a:solidFill>
                  <a:srgbClr val="5C2583"/>
                </a:solidFill>
                <a:latin typeface="+mj-lt"/>
              </a:rPr>
              <a:t>For </a:t>
            </a:r>
            <a:r>
              <a:rPr lang="en-IE" sz="3200" b="1" u="sng" baseline="0" dirty="0">
                <a:solidFill>
                  <a:srgbClr val="046836"/>
                </a:solidFill>
                <a:latin typeface="+mj-lt"/>
              </a:rPr>
              <a:t>9</a:t>
            </a:r>
            <a:r>
              <a:rPr lang="en-IE" sz="3200" b="1" baseline="0" dirty="0">
                <a:solidFill>
                  <a:srgbClr val="5C2583"/>
                </a:solidFill>
                <a:latin typeface="+mj-lt"/>
              </a:rPr>
              <a:t> different Actions:</a:t>
            </a:r>
          </a:p>
          <a:p>
            <a:pPr marL="342900" indent="-342900" algn="l">
              <a:buFont typeface="Wingdings" panose="05000000000000000000" pitchFamily="2" charset="2"/>
              <a:buChar char="§"/>
            </a:pPr>
            <a:r>
              <a:rPr lang="en-IE" sz="2400" dirty="0">
                <a:solidFill>
                  <a:srgbClr val="5C2583"/>
                </a:solidFill>
                <a:latin typeface="+mj-lt"/>
              </a:rPr>
              <a:t>Designated Day/Week</a:t>
            </a:r>
          </a:p>
          <a:p>
            <a:pPr marL="342900" indent="-342900" algn="l">
              <a:buFont typeface="Wingdings" panose="05000000000000000000" pitchFamily="2" charset="2"/>
              <a:buChar char="§"/>
            </a:pPr>
            <a:r>
              <a:rPr lang="en-IE" sz="2400" baseline="0" dirty="0">
                <a:solidFill>
                  <a:srgbClr val="5C2583"/>
                </a:solidFill>
                <a:latin typeface="+mj-lt"/>
              </a:rPr>
              <a:t>Guest Speaker</a:t>
            </a:r>
          </a:p>
          <a:p>
            <a:pPr marL="342900" indent="-342900" algn="l">
              <a:buFont typeface="Wingdings" panose="05000000000000000000" pitchFamily="2" charset="2"/>
              <a:buChar char="§"/>
            </a:pPr>
            <a:r>
              <a:rPr lang="en-IE" sz="2400" dirty="0">
                <a:solidFill>
                  <a:srgbClr val="5C2583"/>
                </a:solidFill>
                <a:latin typeface="+mj-lt"/>
              </a:rPr>
              <a:t>Raising Awareness</a:t>
            </a:r>
          </a:p>
          <a:p>
            <a:pPr marL="342900" indent="-342900" algn="l">
              <a:buFont typeface="Wingdings" panose="05000000000000000000" pitchFamily="2" charset="2"/>
              <a:buChar char="§"/>
            </a:pPr>
            <a:r>
              <a:rPr lang="en-IE" sz="2400" baseline="0" dirty="0">
                <a:solidFill>
                  <a:srgbClr val="5C2583"/>
                </a:solidFill>
                <a:latin typeface="+mj-lt"/>
              </a:rPr>
              <a:t>Exhibition/Display</a:t>
            </a:r>
          </a:p>
          <a:p>
            <a:pPr marL="342900" indent="-342900" algn="l">
              <a:buFont typeface="Wingdings" panose="05000000000000000000" pitchFamily="2" charset="2"/>
              <a:buChar char="§"/>
            </a:pPr>
            <a:r>
              <a:rPr lang="en-IE" sz="2400" dirty="0">
                <a:solidFill>
                  <a:srgbClr val="5C2583"/>
                </a:solidFill>
                <a:latin typeface="+mj-lt"/>
              </a:rPr>
              <a:t>Organising a Debate</a:t>
            </a:r>
          </a:p>
          <a:p>
            <a:pPr marL="342900" indent="-342900" algn="l">
              <a:buFont typeface="Wingdings" panose="05000000000000000000" pitchFamily="2" charset="2"/>
              <a:buChar char="§"/>
            </a:pPr>
            <a:r>
              <a:rPr lang="en-IE" sz="2400" baseline="0" dirty="0">
                <a:solidFill>
                  <a:srgbClr val="5C2583"/>
                </a:solidFill>
                <a:latin typeface="+mj-lt"/>
              </a:rPr>
              <a:t>Running a Campaign</a:t>
            </a:r>
          </a:p>
          <a:p>
            <a:pPr marL="342900" indent="-342900" algn="l">
              <a:buFont typeface="Wingdings" panose="05000000000000000000" pitchFamily="2" charset="2"/>
              <a:buChar char="§"/>
            </a:pPr>
            <a:r>
              <a:rPr lang="en-IE" sz="2400" dirty="0">
                <a:solidFill>
                  <a:srgbClr val="5C2583"/>
                </a:solidFill>
                <a:latin typeface="+mj-lt"/>
              </a:rPr>
              <a:t>A School Survey</a:t>
            </a:r>
          </a:p>
          <a:p>
            <a:pPr marL="342900" indent="-342900" algn="l">
              <a:buFont typeface="Wingdings" panose="05000000000000000000" pitchFamily="2" charset="2"/>
              <a:buChar char="§"/>
            </a:pPr>
            <a:r>
              <a:rPr lang="en-IE" sz="2400" baseline="0" dirty="0">
                <a:solidFill>
                  <a:srgbClr val="5C2583"/>
                </a:solidFill>
                <a:latin typeface="+mj-lt"/>
              </a:rPr>
              <a:t>A School Election</a:t>
            </a:r>
          </a:p>
          <a:p>
            <a:pPr marL="342900" indent="-342900" algn="l">
              <a:buFont typeface="Wingdings" panose="05000000000000000000" pitchFamily="2" charset="2"/>
              <a:buChar char="§"/>
            </a:pPr>
            <a:r>
              <a:rPr lang="en-IE" sz="2400" dirty="0">
                <a:solidFill>
                  <a:srgbClr val="5C2583"/>
                </a:solidFill>
                <a:latin typeface="+mj-lt"/>
              </a:rPr>
              <a:t>A School Trip/Visit</a:t>
            </a:r>
            <a:endParaRPr lang="en-IE" sz="2400" baseline="0" dirty="0">
              <a:solidFill>
                <a:srgbClr val="5C2583"/>
              </a:solidFill>
              <a:latin typeface="+mj-lt"/>
            </a:endParaRPr>
          </a:p>
        </p:txBody>
      </p:sp>
      <p:sp>
        <p:nvSpPr>
          <p:cNvPr id="6" name="TextBox 5">
            <a:extLst>
              <a:ext uri="{FF2B5EF4-FFF2-40B4-BE49-F238E27FC236}">
                <a16:creationId xmlns:a16="http://schemas.microsoft.com/office/drawing/2014/main" id="{19E7D50F-96E5-DA37-2F71-F2EAE96693AA}"/>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355514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F43451-28B4-5D83-284A-FADDB2353CAE}"/>
              </a:ext>
            </a:extLst>
          </p:cNvPr>
          <p:cNvPicPr>
            <a:picLocks noChangeAspect="1"/>
          </p:cNvPicPr>
          <p:nvPr/>
        </p:nvPicPr>
        <p:blipFill>
          <a:blip r:embed="rId2"/>
          <a:stretch>
            <a:fillRect/>
          </a:stretch>
        </p:blipFill>
        <p:spPr>
          <a:xfrm rot="21400485">
            <a:off x="516573" y="1063993"/>
            <a:ext cx="2815591" cy="3998554"/>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BC5C1B4A-5E36-04A7-F0A1-0E84FFC4A61D}"/>
              </a:ext>
            </a:extLst>
          </p:cNvPr>
          <p:cNvGrpSpPr/>
          <p:nvPr/>
        </p:nvGrpSpPr>
        <p:grpSpPr>
          <a:xfrm>
            <a:off x="3863864" y="65766"/>
            <a:ext cx="8226874" cy="5832134"/>
            <a:chOff x="3863864" y="36051"/>
            <a:chExt cx="8226874" cy="5832134"/>
          </a:xfrm>
        </p:grpSpPr>
        <p:pic>
          <p:nvPicPr>
            <p:cNvPr id="5" name="Picture 4">
              <a:extLst>
                <a:ext uri="{FF2B5EF4-FFF2-40B4-BE49-F238E27FC236}">
                  <a16:creationId xmlns:a16="http://schemas.microsoft.com/office/drawing/2014/main" id="{E8810E65-F40D-A8C5-0CFC-5B4A41E2C099}"/>
                </a:ext>
              </a:extLst>
            </p:cNvPr>
            <p:cNvPicPr>
              <a:picLocks noChangeAspect="1"/>
            </p:cNvPicPr>
            <p:nvPr/>
          </p:nvPicPr>
          <p:blipFill>
            <a:blip r:embed="rId3"/>
            <a:stretch>
              <a:fillRect/>
            </a:stretch>
          </p:blipFill>
          <p:spPr>
            <a:xfrm>
              <a:off x="7977301" y="36051"/>
              <a:ext cx="4113437" cy="5832134"/>
            </a:xfrm>
            <a:prstGeom prst="rect">
              <a:avLst/>
            </a:prstGeom>
          </p:spPr>
        </p:pic>
        <p:pic>
          <p:nvPicPr>
            <p:cNvPr id="11" name="Picture 10">
              <a:extLst>
                <a:ext uri="{FF2B5EF4-FFF2-40B4-BE49-F238E27FC236}">
                  <a16:creationId xmlns:a16="http://schemas.microsoft.com/office/drawing/2014/main" id="{263FF98A-9C11-B8A0-1F6B-65CFFB91239B}"/>
                </a:ext>
              </a:extLst>
            </p:cNvPr>
            <p:cNvPicPr>
              <a:picLocks noChangeAspect="1"/>
            </p:cNvPicPr>
            <p:nvPr/>
          </p:nvPicPr>
          <p:blipFill>
            <a:blip r:embed="rId4"/>
            <a:stretch>
              <a:fillRect/>
            </a:stretch>
          </p:blipFill>
          <p:spPr>
            <a:xfrm>
              <a:off x="3863864" y="54259"/>
              <a:ext cx="4113437" cy="5813926"/>
            </a:xfrm>
            <a:prstGeom prst="rect">
              <a:avLst/>
            </a:prstGeom>
          </p:spPr>
        </p:pic>
      </p:grpSp>
      <p:sp>
        <p:nvSpPr>
          <p:cNvPr id="14" name="TextBox 13">
            <a:extLst>
              <a:ext uri="{FF2B5EF4-FFF2-40B4-BE49-F238E27FC236}">
                <a16:creationId xmlns:a16="http://schemas.microsoft.com/office/drawing/2014/main" id="{1ADE52AF-D79E-4356-342C-0BAA33E93E7A}"/>
              </a:ext>
            </a:extLst>
          </p:cNvPr>
          <p:cNvSpPr txBox="1"/>
          <p:nvPr/>
        </p:nvSpPr>
        <p:spPr>
          <a:xfrm>
            <a:off x="257039" y="180044"/>
            <a:ext cx="3260557" cy="723275"/>
          </a:xfrm>
          <a:prstGeom prst="rect">
            <a:avLst/>
          </a:prstGeom>
          <a:noFill/>
        </p:spPr>
        <p:txBody>
          <a:bodyPr wrap="square">
            <a:spAutoFit/>
          </a:bodyPr>
          <a:lstStyle/>
          <a:p>
            <a:r>
              <a:rPr lang="en-IE" sz="4100" b="1" i="1" baseline="0" dirty="0">
                <a:solidFill>
                  <a:srgbClr val="046836"/>
                </a:solidFill>
                <a:latin typeface="+mj-lt"/>
              </a:rPr>
              <a:t>Chapter 12</a:t>
            </a:r>
            <a:endParaRPr lang="en-IE" sz="4100" dirty="0"/>
          </a:p>
        </p:txBody>
      </p:sp>
      <p:sp>
        <p:nvSpPr>
          <p:cNvPr id="3" name="TextBox 2">
            <a:extLst>
              <a:ext uri="{FF2B5EF4-FFF2-40B4-BE49-F238E27FC236}">
                <a16:creationId xmlns:a16="http://schemas.microsoft.com/office/drawing/2014/main" id="{8A1B0734-12FA-0919-7648-93981486C87F}"/>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1388933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359DF-7283-DAF7-D1F5-7A893CDB585B}"/>
              </a:ext>
            </a:extLst>
          </p:cNvPr>
          <p:cNvPicPr>
            <a:picLocks noChangeAspect="1"/>
          </p:cNvPicPr>
          <p:nvPr/>
        </p:nvPicPr>
        <p:blipFill>
          <a:blip r:embed="rId2"/>
          <a:stretch>
            <a:fillRect/>
          </a:stretch>
        </p:blipFill>
        <p:spPr>
          <a:xfrm>
            <a:off x="1602737" y="38507"/>
            <a:ext cx="4110195" cy="5820251"/>
          </a:xfrm>
          <a:prstGeom prst="rect">
            <a:avLst/>
          </a:prstGeom>
        </p:spPr>
      </p:pic>
      <p:pic>
        <p:nvPicPr>
          <p:cNvPr id="5" name="Picture 4">
            <a:extLst>
              <a:ext uri="{FF2B5EF4-FFF2-40B4-BE49-F238E27FC236}">
                <a16:creationId xmlns:a16="http://schemas.microsoft.com/office/drawing/2014/main" id="{AC11FD16-1D84-1044-5911-33689D6DB11D}"/>
              </a:ext>
            </a:extLst>
          </p:cNvPr>
          <p:cNvPicPr>
            <a:picLocks noChangeAspect="1"/>
          </p:cNvPicPr>
          <p:nvPr/>
        </p:nvPicPr>
        <p:blipFill>
          <a:blip r:embed="rId3"/>
          <a:stretch>
            <a:fillRect/>
          </a:stretch>
        </p:blipFill>
        <p:spPr>
          <a:xfrm>
            <a:off x="6360372" y="38507"/>
            <a:ext cx="4110195" cy="5829801"/>
          </a:xfrm>
          <a:prstGeom prst="rect">
            <a:avLst/>
          </a:prstGeom>
        </p:spPr>
      </p:pic>
      <p:sp>
        <p:nvSpPr>
          <p:cNvPr id="4" name="TextBox 3">
            <a:extLst>
              <a:ext uri="{FF2B5EF4-FFF2-40B4-BE49-F238E27FC236}">
                <a16:creationId xmlns:a16="http://schemas.microsoft.com/office/drawing/2014/main" id="{6F296D67-9C13-DE7D-4067-EE3574A7B865}"/>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1278048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125FE3-8FCE-7FD1-A69B-4E95C73FBB52}"/>
              </a:ext>
            </a:extLst>
          </p:cNvPr>
          <p:cNvSpPr txBox="1"/>
          <p:nvPr/>
        </p:nvSpPr>
        <p:spPr>
          <a:xfrm>
            <a:off x="545899" y="959402"/>
            <a:ext cx="4923692" cy="5016758"/>
          </a:xfrm>
          <a:prstGeom prst="rect">
            <a:avLst/>
          </a:prstGeom>
          <a:noFill/>
        </p:spPr>
        <p:txBody>
          <a:bodyPr wrap="square" rtlCol="0">
            <a:spAutoFit/>
          </a:bodyPr>
          <a:lstStyle/>
          <a:p>
            <a:pPr marL="571500" indent="-571500">
              <a:buClr>
                <a:srgbClr val="008000"/>
              </a:buClr>
              <a:buFont typeface="Wingdings" panose="05000000000000000000" pitchFamily="2" charset="2"/>
              <a:buChar char="ü"/>
            </a:pPr>
            <a:r>
              <a:rPr lang="en-IE" sz="4000" dirty="0">
                <a:solidFill>
                  <a:srgbClr val="5C2583"/>
                </a:solidFill>
                <a:latin typeface="Calibri" panose="020F0502020204030204" pitchFamily="34" charset="0"/>
                <a:cs typeface="Calibri" panose="020F0502020204030204" pitchFamily="34" charset="0"/>
              </a:rPr>
              <a:t>Written</a:t>
            </a:r>
          </a:p>
          <a:p>
            <a:pPr marL="571500" indent="-571500">
              <a:buClr>
                <a:srgbClr val="008000"/>
              </a:buClr>
              <a:buFont typeface="Wingdings" panose="05000000000000000000" pitchFamily="2" charset="2"/>
              <a:buChar char="ü"/>
            </a:pPr>
            <a:r>
              <a:rPr lang="en-IE" sz="4000" dirty="0">
                <a:solidFill>
                  <a:srgbClr val="5C2583"/>
                </a:solidFill>
                <a:latin typeface="Calibri" panose="020F0502020204030204" pitchFamily="34" charset="0"/>
                <a:cs typeface="Calibri" panose="020F0502020204030204" pitchFamily="34" charset="0"/>
              </a:rPr>
              <a:t>Digital</a:t>
            </a:r>
          </a:p>
          <a:p>
            <a:pPr marL="571500" indent="-571500">
              <a:buClr>
                <a:srgbClr val="008000"/>
              </a:buClr>
              <a:buFont typeface="Wingdings" panose="05000000000000000000" pitchFamily="2" charset="2"/>
              <a:buChar char="ü"/>
            </a:pPr>
            <a:r>
              <a:rPr lang="en-IE" sz="4000" dirty="0">
                <a:solidFill>
                  <a:srgbClr val="5C2583"/>
                </a:solidFill>
                <a:latin typeface="Calibri" panose="020F0502020204030204" pitchFamily="34" charset="0"/>
                <a:cs typeface="Calibri" panose="020F0502020204030204" pitchFamily="34" charset="0"/>
              </a:rPr>
              <a:t>Visual</a:t>
            </a:r>
          </a:p>
          <a:p>
            <a:pPr marL="571500" indent="-571500">
              <a:buClr>
                <a:srgbClr val="008000"/>
              </a:buClr>
              <a:buFont typeface="Wingdings" panose="05000000000000000000" pitchFamily="2" charset="2"/>
              <a:buChar char="ü"/>
            </a:pPr>
            <a:r>
              <a:rPr lang="en-IE" sz="4000" dirty="0">
                <a:solidFill>
                  <a:srgbClr val="5C2583"/>
                </a:solidFill>
                <a:latin typeface="Calibri" panose="020F0502020204030204" pitchFamily="34" charset="0"/>
                <a:cs typeface="Calibri" panose="020F0502020204030204" pitchFamily="34" charset="0"/>
              </a:rPr>
              <a:t>Audio</a:t>
            </a:r>
          </a:p>
          <a:p>
            <a:endParaRPr lang="en-IE" sz="4000" dirty="0">
              <a:solidFill>
                <a:srgbClr val="5C2583"/>
              </a:solidFill>
              <a:latin typeface="Calibri" panose="020F0502020204030204" pitchFamily="34" charset="0"/>
              <a:cs typeface="Calibri" panose="020F0502020204030204" pitchFamily="34" charset="0"/>
            </a:endParaRPr>
          </a:p>
          <a:p>
            <a:r>
              <a:rPr lang="en-IE" sz="4000" dirty="0">
                <a:solidFill>
                  <a:srgbClr val="5C2583"/>
                </a:solidFill>
                <a:latin typeface="Calibri" panose="020F0502020204030204" pitchFamily="34" charset="0"/>
                <a:cs typeface="Calibri" panose="020F0502020204030204" pitchFamily="34" charset="0"/>
              </a:rPr>
              <a:t>Supported through</a:t>
            </a:r>
          </a:p>
          <a:p>
            <a:pPr marL="571500" indent="-571500">
              <a:buClr>
                <a:srgbClr val="008000"/>
              </a:buClr>
              <a:buFont typeface="Wingdings" panose="05000000000000000000" pitchFamily="2" charset="2"/>
              <a:buChar char="ü"/>
            </a:pPr>
            <a:r>
              <a:rPr lang="en-IE" sz="4000" dirty="0">
                <a:solidFill>
                  <a:srgbClr val="5C2583"/>
                </a:solidFill>
                <a:latin typeface="Calibri" panose="020F0502020204030204" pitchFamily="34" charset="0"/>
                <a:cs typeface="Calibri" panose="020F0502020204030204" pitchFamily="34" charset="0"/>
              </a:rPr>
              <a:t>Interview</a:t>
            </a:r>
          </a:p>
          <a:p>
            <a:pPr marL="571500" indent="-571500">
              <a:buClr>
                <a:srgbClr val="008000"/>
              </a:buClr>
              <a:buFont typeface="Wingdings" panose="05000000000000000000" pitchFamily="2" charset="2"/>
              <a:buChar char="ü"/>
            </a:pPr>
            <a:r>
              <a:rPr lang="en-IE" sz="4000" dirty="0">
                <a:solidFill>
                  <a:srgbClr val="5C2583"/>
                </a:solidFill>
                <a:latin typeface="Calibri" panose="020F0502020204030204" pitchFamily="34" charset="0"/>
                <a:cs typeface="Calibri" panose="020F0502020204030204" pitchFamily="34" charset="0"/>
              </a:rPr>
              <a:t>Presentation</a:t>
            </a:r>
          </a:p>
        </p:txBody>
      </p:sp>
      <p:sp>
        <p:nvSpPr>
          <p:cNvPr id="6" name="Title 1">
            <a:extLst>
              <a:ext uri="{FF2B5EF4-FFF2-40B4-BE49-F238E27FC236}">
                <a16:creationId xmlns:a16="http://schemas.microsoft.com/office/drawing/2014/main" id="{91B0206D-35A3-24C0-3A65-37A255FFE11B}"/>
              </a:ext>
            </a:extLst>
          </p:cNvPr>
          <p:cNvSpPr txBox="1">
            <a:spLocks/>
          </p:cNvSpPr>
          <p:nvPr/>
        </p:nvSpPr>
        <p:spPr>
          <a:xfrm>
            <a:off x="441159" y="207930"/>
            <a:ext cx="9144000" cy="84406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CSPE Action Record (CBA)</a:t>
            </a:r>
          </a:p>
        </p:txBody>
      </p:sp>
      <p:pic>
        <p:nvPicPr>
          <p:cNvPr id="8" name="Picture 7">
            <a:extLst>
              <a:ext uri="{FF2B5EF4-FFF2-40B4-BE49-F238E27FC236}">
                <a16:creationId xmlns:a16="http://schemas.microsoft.com/office/drawing/2014/main" id="{F838663C-012C-6076-B4CF-86E630317623}"/>
              </a:ext>
            </a:extLst>
          </p:cNvPr>
          <p:cNvPicPr>
            <a:picLocks noChangeAspect="1"/>
          </p:cNvPicPr>
          <p:nvPr/>
        </p:nvPicPr>
        <p:blipFill>
          <a:blip r:embed="rId2"/>
          <a:stretch>
            <a:fillRect/>
          </a:stretch>
        </p:blipFill>
        <p:spPr>
          <a:xfrm rot="166863">
            <a:off x="7130084" y="270476"/>
            <a:ext cx="3814562" cy="5418378"/>
          </a:xfrm>
          <a:prstGeom prst="rect">
            <a:avLst/>
          </a:prstGeom>
          <a:ln>
            <a:solidFill>
              <a:srgbClr val="002060"/>
            </a:solid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497F801-8CD1-CE6C-519D-5A96708E469C}"/>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1864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3E45D-8EDB-CEBF-B402-56F4A2581A8D}"/>
              </a:ext>
            </a:extLst>
          </p:cNvPr>
          <p:cNvPicPr>
            <a:picLocks noChangeAspect="1"/>
          </p:cNvPicPr>
          <p:nvPr/>
        </p:nvPicPr>
        <p:blipFill>
          <a:blip r:embed="rId2"/>
          <a:stretch>
            <a:fillRect/>
          </a:stretch>
        </p:blipFill>
        <p:spPr>
          <a:xfrm>
            <a:off x="1847654" y="56561"/>
            <a:ext cx="4099836" cy="5833865"/>
          </a:xfrm>
          <a:prstGeom prst="rect">
            <a:avLst/>
          </a:prstGeom>
          <a:ln>
            <a:solidFill>
              <a:srgbClr val="7030A0"/>
            </a:solidFill>
          </a:ln>
        </p:spPr>
      </p:pic>
      <p:pic>
        <p:nvPicPr>
          <p:cNvPr id="5" name="Picture 4">
            <a:extLst>
              <a:ext uri="{FF2B5EF4-FFF2-40B4-BE49-F238E27FC236}">
                <a16:creationId xmlns:a16="http://schemas.microsoft.com/office/drawing/2014/main" id="{329EB64B-86F5-B74A-ED0E-49BFDDB9E6AF}"/>
              </a:ext>
            </a:extLst>
          </p:cNvPr>
          <p:cNvPicPr>
            <a:picLocks noChangeAspect="1"/>
          </p:cNvPicPr>
          <p:nvPr/>
        </p:nvPicPr>
        <p:blipFill>
          <a:blip r:embed="rId3"/>
          <a:stretch>
            <a:fillRect/>
          </a:stretch>
        </p:blipFill>
        <p:spPr>
          <a:xfrm>
            <a:off x="6244512" y="56561"/>
            <a:ext cx="4099834" cy="5854969"/>
          </a:xfrm>
          <a:prstGeom prst="rect">
            <a:avLst/>
          </a:prstGeom>
          <a:ln>
            <a:solidFill>
              <a:srgbClr val="7030A0"/>
            </a:solidFill>
          </a:ln>
        </p:spPr>
      </p:pic>
      <p:sp>
        <p:nvSpPr>
          <p:cNvPr id="4" name="TextBox 3">
            <a:extLst>
              <a:ext uri="{FF2B5EF4-FFF2-40B4-BE49-F238E27FC236}">
                <a16:creationId xmlns:a16="http://schemas.microsoft.com/office/drawing/2014/main" id="{4B765350-CA0F-377A-90C8-27DAC45CDD1E}"/>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3614297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B4D5E0E-57D0-B405-E6BB-4E78CEC13BB8}"/>
              </a:ext>
            </a:extLst>
          </p:cNvPr>
          <p:cNvGrpSpPr/>
          <p:nvPr/>
        </p:nvGrpSpPr>
        <p:grpSpPr>
          <a:xfrm>
            <a:off x="386219" y="996493"/>
            <a:ext cx="934983" cy="799683"/>
            <a:chOff x="1497499" y="1150237"/>
            <a:chExt cx="934983" cy="799683"/>
          </a:xfrm>
        </p:grpSpPr>
        <p:sp>
          <p:nvSpPr>
            <p:cNvPr id="16" name="Rounded Rectangle 15">
              <a:extLst>
                <a:ext uri="{FF2B5EF4-FFF2-40B4-BE49-F238E27FC236}">
                  <a16:creationId xmlns:a16="http://schemas.microsoft.com/office/drawing/2014/main" id="{FDAF8B49-F435-7A54-B6FA-5420478B167B}"/>
                </a:ext>
              </a:extLst>
            </p:cNvPr>
            <p:cNvSpPr/>
            <p:nvPr/>
          </p:nvSpPr>
          <p:spPr>
            <a:xfrm>
              <a:off x="1497499" y="1150237"/>
              <a:ext cx="934983" cy="722811"/>
            </a:xfrm>
            <a:prstGeom prst="roundRect">
              <a:avLst/>
            </a:prstGeom>
            <a:solidFill>
              <a:srgbClr val="88B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EA09E90-DE04-2785-EFD2-DB54DAC7BA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83788"/>
            <a:stretch/>
          </p:blipFill>
          <p:spPr>
            <a:xfrm>
              <a:off x="1659911" y="1227109"/>
              <a:ext cx="615430" cy="722811"/>
            </a:xfrm>
            <a:prstGeom prst="rect">
              <a:avLst/>
            </a:prstGeom>
          </p:spPr>
        </p:pic>
      </p:grpSp>
      <p:grpSp>
        <p:nvGrpSpPr>
          <p:cNvPr id="10" name="Group 9">
            <a:extLst>
              <a:ext uri="{FF2B5EF4-FFF2-40B4-BE49-F238E27FC236}">
                <a16:creationId xmlns:a16="http://schemas.microsoft.com/office/drawing/2014/main" id="{284C9722-049D-4602-8D67-FB3882A26C5E}"/>
              </a:ext>
            </a:extLst>
          </p:cNvPr>
          <p:cNvGrpSpPr/>
          <p:nvPr/>
        </p:nvGrpSpPr>
        <p:grpSpPr>
          <a:xfrm>
            <a:off x="386218" y="1876987"/>
            <a:ext cx="934983" cy="805561"/>
            <a:chOff x="1497499" y="2191312"/>
            <a:chExt cx="934983" cy="805561"/>
          </a:xfrm>
        </p:grpSpPr>
        <p:sp>
          <p:nvSpPr>
            <p:cNvPr id="15" name="Rounded Rectangle 14">
              <a:extLst>
                <a:ext uri="{FF2B5EF4-FFF2-40B4-BE49-F238E27FC236}">
                  <a16:creationId xmlns:a16="http://schemas.microsoft.com/office/drawing/2014/main" id="{05A71447-CE47-832A-38DE-6688ADB9073E}"/>
                </a:ext>
              </a:extLst>
            </p:cNvPr>
            <p:cNvSpPr/>
            <p:nvPr/>
          </p:nvSpPr>
          <p:spPr>
            <a:xfrm>
              <a:off x="1497499" y="2191312"/>
              <a:ext cx="934983" cy="722811"/>
            </a:xfrm>
            <a:prstGeom prst="roundRect">
              <a:avLst/>
            </a:prstGeom>
            <a:solidFill>
              <a:srgbClr val="22B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FE2CF31-9D1A-1A44-A008-7E0C237563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0511" b="61715"/>
            <a:stretch/>
          </p:blipFill>
          <p:spPr>
            <a:xfrm>
              <a:off x="1659911" y="2204393"/>
              <a:ext cx="615430" cy="792480"/>
            </a:xfrm>
            <a:prstGeom prst="rect">
              <a:avLst/>
            </a:prstGeom>
          </p:spPr>
        </p:pic>
      </p:grpSp>
      <p:grpSp>
        <p:nvGrpSpPr>
          <p:cNvPr id="11" name="Group 10">
            <a:extLst>
              <a:ext uri="{FF2B5EF4-FFF2-40B4-BE49-F238E27FC236}">
                <a16:creationId xmlns:a16="http://schemas.microsoft.com/office/drawing/2014/main" id="{2FA20809-165D-A2BC-88B7-A9585DBB2769}"/>
              </a:ext>
            </a:extLst>
          </p:cNvPr>
          <p:cNvGrpSpPr/>
          <p:nvPr/>
        </p:nvGrpSpPr>
        <p:grpSpPr>
          <a:xfrm>
            <a:off x="386219" y="2683744"/>
            <a:ext cx="934983" cy="847164"/>
            <a:chOff x="1497499" y="3053476"/>
            <a:chExt cx="934983" cy="847164"/>
          </a:xfrm>
        </p:grpSpPr>
        <p:sp>
          <p:nvSpPr>
            <p:cNvPr id="18" name="Rounded Rectangle 17">
              <a:extLst>
                <a:ext uri="{FF2B5EF4-FFF2-40B4-BE49-F238E27FC236}">
                  <a16:creationId xmlns:a16="http://schemas.microsoft.com/office/drawing/2014/main" id="{FCD67583-AB26-FF20-ECE6-F8FF2414E2C0}"/>
                </a:ext>
              </a:extLst>
            </p:cNvPr>
            <p:cNvSpPr/>
            <p:nvPr/>
          </p:nvSpPr>
          <p:spPr>
            <a:xfrm>
              <a:off x="1497499" y="3134287"/>
              <a:ext cx="934983" cy="722811"/>
            </a:xfrm>
            <a:prstGeom prst="roundRect">
              <a:avLst/>
            </a:prstGeom>
            <a:solidFill>
              <a:srgbClr val="004C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76A79C9-4D82-D188-BF8F-4204E39B87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0238" b="40761"/>
            <a:stretch/>
          </p:blipFill>
          <p:spPr>
            <a:xfrm>
              <a:off x="1659911" y="3053476"/>
              <a:ext cx="615430" cy="847164"/>
            </a:xfrm>
            <a:prstGeom prst="rect">
              <a:avLst/>
            </a:prstGeom>
          </p:spPr>
        </p:pic>
      </p:grpSp>
      <p:grpSp>
        <p:nvGrpSpPr>
          <p:cNvPr id="12" name="Group 11">
            <a:extLst>
              <a:ext uri="{FF2B5EF4-FFF2-40B4-BE49-F238E27FC236}">
                <a16:creationId xmlns:a16="http://schemas.microsoft.com/office/drawing/2014/main" id="{0319A0C4-A920-9604-A501-2B64B0030E8D}"/>
              </a:ext>
            </a:extLst>
          </p:cNvPr>
          <p:cNvGrpSpPr/>
          <p:nvPr/>
        </p:nvGrpSpPr>
        <p:grpSpPr>
          <a:xfrm>
            <a:off x="386219" y="3652123"/>
            <a:ext cx="934983" cy="731774"/>
            <a:chOff x="1497499" y="4048687"/>
            <a:chExt cx="934983" cy="731774"/>
          </a:xfrm>
        </p:grpSpPr>
        <p:sp>
          <p:nvSpPr>
            <p:cNvPr id="20" name="Rounded Rectangle 19">
              <a:extLst>
                <a:ext uri="{FF2B5EF4-FFF2-40B4-BE49-F238E27FC236}">
                  <a16:creationId xmlns:a16="http://schemas.microsoft.com/office/drawing/2014/main" id="{322A8248-99DE-93E7-DC00-6F132BBC4463}"/>
                </a:ext>
              </a:extLst>
            </p:cNvPr>
            <p:cNvSpPr/>
            <p:nvPr/>
          </p:nvSpPr>
          <p:spPr>
            <a:xfrm>
              <a:off x="1497499" y="4048687"/>
              <a:ext cx="934983" cy="722811"/>
            </a:xfrm>
            <a:prstGeom prst="roundRect">
              <a:avLst/>
            </a:prstGeom>
            <a:solidFill>
              <a:srgbClr val="603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F98661C-5243-9C02-A84E-C05010A260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4118" b="19670"/>
            <a:stretch/>
          </p:blipFill>
          <p:spPr>
            <a:xfrm>
              <a:off x="1659911" y="4057650"/>
              <a:ext cx="615430" cy="722811"/>
            </a:xfrm>
            <a:prstGeom prst="rect">
              <a:avLst/>
            </a:prstGeom>
          </p:spPr>
        </p:pic>
      </p:grpSp>
      <p:grpSp>
        <p:nvGrpSpPr>
          <p:cNvPr id="13" name="Group 12">
            <a:extLst>
              <a:ext uri="{FF2B5EF4-FFF2-40B4-BE49-F238E27FC236}">
                <a16:creationId xmlns:a16="http://schemas.microsoft.com/office/drawing/2014/main" id="{8171CB71-178B-8AA1-06B0-3A497C6D515F}"/>
              </a:ext>
            </a:extLst>
          </p:cNvPr>
          <p:cNvGrpSpPr/>
          <p:nvPr/>
        </p:nvGrpSpPr>
        <p:grpSpPr>
          <a:xfrm>
            <a:off x="386219" y="4539691"/>
            <a:ext cx="934983" cy="766353"/>
            <a:chOff x="1497499" y="5024047"/>
            <a:chExt cx="934983" cy="766353"/>
          </a:xfrm>
        </p:grpSpPr>
        <p:sp>
          <p:nvSpPr>
            <p:cNvPr id="22" name="Rounded Rectangle 21">
              <a:extLst>
                <a:ext uri="{FF2B5EF4-FFF2-40B4-BE49-F238E27FC236}">
                  <a16:creationId xmlns:a16="http://schemas.microsoft.com/office/drawing/2014/main" id="{3447EDBB-8EC1-5ACE-724C-A62958E1CAC8}"/>
                </a:ext>
              </a:extLst>
            </p:cNvPr>
            <p:cNvSpPr/>
            <p:nvPr/>
          </p:nvSpPr>
          <p:spPr>
            <a:xfrm>
              <a:off x="1497499" y="5024047"/>
              <a:ext cx="934983" cy="722811"/>
            </a:xfrm>
            <a:prstGeom prst="roundRect">
              <a:avLst/>
            </a:prstGeom>
            <a:solidFill>
              <a:srgbClr val="F28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F9A07E5-E8B5-2279-4112-2FBCBA9854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6529" b="-2741"/>
            <a:stretch/>
          </p:blipFill>
          <p:spPr>
            <a:xfrm>
              <a:off x="1659911" y="5067589"/>
              <a:ext cx="615430" cy="722811"/>
            </a:xfrm>
            <a:prstGeom prst="rect">
              <a:avLst/>
            </a:prstGeom>
          </p:spPr>
        </p:pic>
      </p:grpSp>
      <p:grpSp>
        <p:nvGrpSpPr>
          <p:cNvPr id="6" name="Group 5">
            <a:extLst>
              <a:ext uri="{FF2B5EF4-FFF2-40B4-BE49-F238E27FC236}">
                <a16:creationId xmlns:a16="http://schemas.microsoft.com/office/drawing/2014/main" id="{49578B83-DB6D-A13E-4237-0A50D9B168A6}"/>
              </a:ext>
            </a:extLst>
          </p:cNvPr>
          <p:cNvGrpSpPr/>
          <p:nvPr/>
        </p:nvGrpSpPr>
        <p:grpSpPr>
          <a:xfrm>
            <a:off x="386219" y="138411"/>
            <a:ext cx="934983" cy="722811"/>
            <a:chOff x="1497499" y="215283"/>
            <a:chExt cx="934983" cy="722811"/>
          </a:xfrm>
        </p:grpSpPr>
        <p:sp>
          <p:nvSpPr>
            <p:cNvPr id="8" name="Rounded Rectangle 7">
              <a:extLst>
                <a:ext uri="{FF2B5EF4-FFF2-40B4-BE49-F238E27FC236}">
                  <a16:creationId xmlns:a16="http://schemas.microsoft.com/office/drawing/2014/main" id="{338A15E6-4B92-1F56-4A5A-2EB2E3EEE03A}"/>
                </a:ext>
              </a:extLst>
            </p:cNvPr>
            <p:cNvSpPr/>
            <p:nvPr/>
          </p:nvSpPr>
          <p:spPr>
            <a:xfrm>
              <a:off x="1497499" y="215283"/>
              <a:ext cx="934983" cy="722811"/>
            </a:xfrm>
            <a:prstGeom prst="roundRect">
              <a:avLst/>
            </a:prstGeom>
            <a:solidFill>
              <a:srgbClr val="EB5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FCB9650-0F80-1333-37E0-C7920FAAE8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9911" y="300617"/>
              <a:ext cx="615430" cy="541282"/>
            </a:xfrm>
            <a:prstGeom prst="rect">
              <a:avLst/>
            </a:prstGeom>
          </p:spPr>
        </p:pic>
      </p:grpSp>
      <p:sp>
        <p:nvSpPr>
          <p:cNvPr id="24" name="Title 1">
            <a:extLst>
              <a:ext uri="{FF2B5EF4-FFF2-40B4-BE49-F238E27FC236}">
                <a16:creationId xmlns:a16="http://schemas.microsoft.com/office/drawing/2014/main" id="{5A1F4B02-0742-03E3-7C92-03ADC7A3E51B}"/>
              </a:ext>
            </a:extLst>
          </p:cNvPr>
          <p:cNvSpPr txBox="1">
            <a:spLocks/>
          </p:cNvSpPr>
          <p:nvPr/>
        </p:nvSpPr>
        <p:spPr>
          <a:xfrm>
            <a:off x="1483614" y="127497"/>
            <a:ext cx="10355179" cy="8440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What about CSPE within Wellbeing?</a:t>
            </a:r>
          </a:p>
        </p:txBody>
      </p:sp>
      <p:sp>
        <p:nvSpPr>
          <p:cNvPr id="25" name="Subtitle 2">
            <a:extLst>
              <a:ext uri="{FF2B5EF4-FFF2-40B4-BE49-F238E27FC236}">
                <a16:creationId xmlns:a16="http://schemas.microsoft.com/office/drawing/2014/main" id="{D4E5FEC3-0765-7D8F-2662-3CA306AB4BA0}"/>
              </a:ext>
            </a:extLst>
          </p:cNvPr>
          <p:cNvSpPr txBox="1">
            <a:spLocks/>
          </p:cNvSpPr>
          <p:nvPr/>
        </p:nvSpPr>
        <p:spPr>
          <a:xfrm>
            <a:off x="1483614" y="1354153"/>
            <a:ext cx="6489032" cy="414969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5C2583"/>
                </a:solidFill>
              </a:rPr>
              <a:t>The </a:t>
            </a:r>
            <a:r>
              <a:rPr lang="en-IE" b="1" dirty="0">
                <a:solidFill>
                  <a:srgbClr val="5C2583"/>
                </a:solidFill>
              </a:rPr>
              <a:t>‘Well Citizen’</a:t>
            </a:r>
          </a:p>
          <a:p>
            <a:r>
              <a:rPr lang="en-IE" dirty="0">
                <a:solidFill>
                  <a:srgbClr val="5C2583"/>
                </a:solidFill>
              </a:rPr>
              <a:t>Distinct Area of study (100 hours)</a:t>
            </a:r>
          </a:p>
          <a:p>
            <a:r>
              <a:rPr lang="en-IE" dirty="0">
                <a:solidFill>
                  <a:srgbClr val="5C2583"/>
                </a:solidFill>
              </a:rPr>
              <a:t>Circular 0076/2020</a:t>
            </a:r>
          </a:p>
          <a:p>
            <a:r>
              <a:rPr lang="en-IE" dirty="0">
                <a:solidFill>
                  <a:srgbClr val="5C2583"/>
                </a:solidFill>
              </a:rPr>
              <a:t>Circular 0028/2023</a:t>
            </a:r>
          </a:p>
          <a:p>
            <a:r>
              <a:rPr lang="en-IE" dirty="0">
                <a:solidFill>
                  <a:srgbClr val="5C2583"/>
                </a:solidFill>
              </a:rPr>
              <a:t>CSPE Specification, March 2021</a:t>
            </a:r>
          </a:p>
          <a:p>
            <a:r>
              <a:rPr lang="en-IE" dirty="0">
                <a:solidFill>
                  <a:srgbClr val="5C2583"/>
                </a:solidFill>
              </a:rPr>
              <a:t>Wellbeing Guidelines, March 2021</a:t>
            </a:r>
          </a:p>
          <a:p>
            <a:r>
              <a:rPr lang="en-IE" dirty="0">
                <a:solidFill>
                  <a:srgbClr val="5C2583"/>
                </a:solidFill>
              </a:rPr>
              <a:t>Wellbeing Indicators</a:t>
            </a:r>
          </a:p>
          <a:p>
            <a:r>
              <a:rPr lang="en-IE" dirty="0">
                <a:solidFill>
                  <a:srgbClr val="5C2583"/>
                </a:solidFill>
              </a:rPr>
              <a:t>Key Skills Checklists</a:t>
            </a:r>
          </a:p>
          <a:p>
            <a:r>
              <a:rPr lang="en-IE" dirty="0">
                <a:solidFill>
                  <a:srgbClr val="5C2583"/>
                </a:solidFill>
              </a:rPr>
              <a:t>Literacy and Numeracy</a:t>
            </a:r>
          </a:p>
          <a:p>
            <a:endParaRPr lang="en-IE" dirty="0"/>
          </a:p>
        </p:txBody>
      </p:sp>
      <p:pic>
        <p:nvPicPr>
          <p:cNvPr id="26" name="Picture 25" descr="Background pattern&#10;&#10;Description automatically generated">
            <a:extLst>
              <a:ext uri="{FF2B5EF4-FFF2-40B4-BE49-F238E27FC236}">
                <a16:creationId xmlns:a16="http://schemas.microsoft.com/office/drawing/2014/main" id="{50012CAA-44AE-A090-067E-B5FBFFE606AA}"/>
              </a:ext>
            </a:extLst>
          </p:cNvPr>
          <p:cNvPicPr>
            <a:picLocks noChangeAspect="1"/>
          </p:cNvPicPr>
          <p:nvPr/>
        </p:nvPicPr>
        <p:blipFill rotWithShape="1">
          <a:blip r:embed="rId4"/>
          <a:srcRect l="3116" t="2105" r="3199" b="1930"/>
          <a:stretch/>
        </p:blipFill>
        <p:spPr>
          <a:xfrm rot="21365220">
            <a:off x="9069524" y="1497875"/>
            <a:ext cx="2693339" cy="3949751"/>
          </a:xfrm>
          <a:prstGeom prst="rect">
            <a:avLst/>
          </a:prstGeom>
          <a:ln>
            <a:solidFill>
              <a:srgbClr val="5C2583"/>
            </a:solidFill>
          </a:ln>
          <a:effectLst>
            <a:outerShdw blurRad="292100" dist="139700" dir="2700000" algn="tl" rotWithShape="0">
              <a:srgbClr val="333333">
                <a:alpha val="65000"/>
              </a:srgbClr>
            </a:outerShdw>
          </a:effectLst>
        </p:spPr>
      </p:pic>
      <p:pic>
        <p:nvPicPr>
          <p:cNvPr id="27" name="Picture 26" descr="Graphical user interface, text&#10;&#10;Description automatically generated">
            <a:extLst>
              <a:ext uri="{FF2B5EF4-FFF2-40B4-BE49-F238E27FC236}">
                <a16:creationId xmlns:a16="http://schemas.microsoft.com/office/drawing/2014/main" id="{DFBF969A-4F8A-0ACC-CDFC-1F2069F4BB2F}"/>
              </a:ext>
            </a:extLst>
          </p:cNvPr>
          <p:cNvPicPr>
            <a:picLocks noChangeAspect="1"/>
          </p:cNvPicPr>
          <p:nvPr/>
        </p:nvPicPr>
        <p:blipFill rotWithShape="1">
          <a:blip r:embed="rId5"/>
          <a:srcRect l="12170" t="3783" b="3783"/>
          <a:stretch/>
        </p:blipFill>
        <p:spPr>
          <a:xfrm rot="325993">
            <a:off x="6718895" y="1605505"/>
            <a:ext cx="2620984" cy="3948982"/>
          </a:xfrm>
          <a:prstGeom prst="rect">
            <a:avLst/>
          </a:prstGeom>
          <a:ln>
            <a:solidFill>
              <a:srgbClr val="046836"/>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49D14FC0-FB9D-14C4-0660-B9EC7195B670}"/>
              </a:ext>
            </a:extLst>
          </p:cNvPr>
          <p:cNvSpPr txBox="1"/>
          <p:nvPr/>
        </p:nvSpPr>
        <p:spPr>
          <a:xfrm>
            <a:off x="-83908" y="94869"/>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2473557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09262-41FA-1CE0-AACF-C199FCC2B8E2}"/>
              </a:ext>
            </a:extLst>
          </p:cNvPr>
          <p:cNvPicPr>
            <a:picLocks noChangeAspect="1"/>
          </p:cNvPicPr>
          <p:nvPr/>
        </p:nvPicPr>
        <p:blipFill>
          <a:blip r:embed="rId2"/>
          <a:stretch>
            <a:fillRect/>
          </a:stretch>
        </p:blipFill>
        <p:spPr>
          <a:xfrm>
            <a:off x="55439" y="115282"/>
            <a:ext cx="3898621" cy="5520116"/>
          </a:xfrm>
          <a:prstGeom prst="rect">
            <a:avLst/>
          </a:prstGeom>
          <a:ln>
            <a:solidFill>
              <a:srgbClr val="5C2583"/>
            </a:solidFill>
          </a:ln>
        </p:spPr>
      </p:pic>
      <p:pic>
        <p:nvPicPr>
          <p:cNvPr id="7" name="Picture 6">
            <a:extLst>
              <a:ext uri="{FF2B5EF4-FFF2-40B4-BE49-F238E27FC236}">
                <a16:creationId xmlns:a16="http://schemas.microsoft.com/office/drawing/2014/main" id="{808293E4-335E-A42B-167F-AE9E49F96D78}"/>
              </a:ext>
            </a:extLst>
          </p:cNvPr>
          <p:cNvPicPr>
            <a:picLocks noChangeAspect="1"/>
          </p:cNvPicPr>
          <p:nvPr/>
        </p:nvPicPr>
        <p:blipFill>
          <a:blip r:embed="rId3"/>
          <a:stretch>
            <a:fillRect/>
          </a:stretch>
        </p:blipFill>
        <p:spPr>
          <a:xfrm>
            <a:off x="8137839" y="115282"/>
            <a:ext cx="3942161" cy="5594176"/>
          </a:xfrm>
          <a:prstGeom prst="rect">
            <a:avLst/>
          </a:prstGeom>
          <a:ln>
            <a:solidFill>
              <a:srgbClr val="5C2583"/>
            </a:solidFill>
          </a:ln>
        </p:spPr>
      </p:pic>
      <p:pic>
        <p:nvPicPr>
          <p:cNvPr id="9" name="Picture 8">
            <a:extLst>
              <a:ext uri="{FF2B5EF4-FFF2-40B4-BE49-F238E27FC236}">
                <a16:creationId xmlns:a16="http://schemas.microsoft.com/office/drawing/2014/main" id="{C3E49272-75D4-7A03-C4CE-4855AEA115AD}"/>
              </a:ext>
            </a:extLst>
          </p:cNvPr>
          <p:cNvPicPr>
            <a:picLocks noChangeAspect="1"/>
          </p:cNvPicPr>
          <p:nvPr/>
        </p:nvPicPr>
        <p:blipFill>
          <a:blip r:embed="rId4"/>
          <a:stretch>
            <a:fillRect/>
          </a:stretch>
        </p:blipFill>
        <p:spPr>
          <a:xfrm>
            <a:off x="4103150" y="115282"/>
            <a:ext cx="3942160" cy="5556324"/>
          </a:xfrm>
          <a:prstGeom prst="rect">
            <a:avLst/>
          </a:prstGeom>
          <a:ln>
            <a:solidFill>
              <a:srgbClr val="5C2583"/>
            </a:solidFill>
          </a:ln>
        </p:spPr>
      </p:pic>
      <p:sp>
        <p:nvSpPr>
          <p:cNvPr id="4" name="TextBox 3">
            <a:extLst>
              <a:ext uri="{FF2B5EF4-FFF2-40B4-BE49-F238E27FC236}">
                <a16:creationId xmlns:a16="http://schemas.microsoft.com/office/drawing/2014/main" id="{EB11EA8C-0836-F70F-3BD1-B889DF24F74C}"/>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794237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B228C-B51C-E709-4BAD-587C85B3793C}"/>
              </a:ext>
            </a:extLst>
          </p:cNvPr>
          <p:cNvSpPr txBox="1">
            <a:spLocks/>
          </p:cNvSpPr>
          <p:nvPr/>
        </p:nvSpPr>
        <p:spPr>
          <a:xfrm>
            <a:off x="164430" y="256056"/>
            <a:ext cx="11939337" cy="8440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How do you manage CSPE assessment?</a:t>
            </a:r>
          </a:p>
        </p:txBody>
      </p:sp>
      <p:sp>
        <p:nvSpPr>
          <p:cNvPr id="3" name="Subtitle 2">
            <a:extLst>
              <a:ext uri="{FF2B5EF4-FFF2-40B4-BE49-F238E27FC236}">
                <a16:creationId xmlns:a16="http://schemas.microsoft.com/office/drawing/2014/main" id="{DF00D5DD-823F-8416-2E96-059DC8C25736}"/>
              </a:ext>
            </a:extLst>
          </p:cNvPr>
          <p:cNvSpPr txBox="1">
            <a:spLocks/>
          </p:cNvSpPr>
          <p:nvPr/>
        </p:nvSpPr>
        <p:spPr>
          <a:xfrm>
            <a:off x="487018" y="1100118"/>
            <a:ext cx="4106857" cy="454043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5C2583"/>
                </a:solidFill>
              </a:rPr>
              <a:t>Formative (QQ, ARP)</a:t>
            </a:r>
          </a:p>
          <a:p>
            <a:r>
              <a:rPr lang="en-IE" b="1" dirty="0">
                <a:solidFill>
                  <a:srgbClr val="5C2583"/>
                </a:solidFill>
              </a:rPr>
              <a:t>Questioning</a:t>
            </a:r>
          </a:p>
          <a:p>
            <a:r>
              <a:rPr lang="en-IE" b="1" dirty="0">
                <a:solidFill>
                  <a:srgbClr val="5C2583"/>
                </a:solidFill>
              </a:rPr>
              <a:t>Peer work</a:t>
            </a:r>
          </a:p>
          <a:p>
            <a:r>
              <a:rPr lang="en-IE" b="1" dirty="0">
                <a:solidFill>
                  <a:srgbClr val="5C2583"/>
                </a:solidFill>
              </a:rPr>
              <a:t>Self-assessment </a:t>
            </a:r>
          </a:p>
          <a:p>
            <a:r>
              <a:rPr lang="en-IE" b="1" dirty="0">
                <a:solidFill>
                  <a:srgbClr val="5C2583"/>
                </a:solidFill>
              </a:rPr>
              <a:t>Recording student work</a:t>
            </a:r>
          </a:p>
          <a:p>
            <a:r>
              <a:rPr lang="en-IE" b="1" dirty="0">
                <a:solidFill>
                  <a:srgbClr val="5C2583"/>
                </a:solidFill>
              </a:rPr>
              <a:t>Portfolio</a:t>
            </a:r>
          </a:p>
          <a:p>
            <a:r>
              <a:rPr lang="en-IE" b="1" dirty="0">
                <a:solidFill>
                  <a:srgbClr val="5C2583"/>
                </a:solidFill>
              </a:rPr>
              <a:t>Feedback</a:t>
            </a:r>
          </a:p>
          <a:p>
            <a:r>
              <a:rPr lang="en-IE" b="1" dirty="0">
                <a:solidFill>
                  <a:srgbClr val="5C2583"/>
                </a:solidFill>
              </a:rPr>
              <a:t>Celebrating </a:t>
            </a:r>
          </a:p>
          <a:p>
            <a:r>
              <a:rPr lang="en-IE" b="1" dirty="0">
                <a:solidFill>
                  <a:srgbClr val="5C2583"/>
                </a:solidFill>
              </a:rPr>
              <a:t>Summative</a:t>
            </a:r>
          </a:p>
          <a:p>
            <a:r>
              <a:rPr lang="en-IE" b="1" dirty="0">
                <a:solidFill>
                  <a:srgbClr val="5C2583"/>
                </a:solidFill>
              </a:rPr>
              <a:t>Homework</a:t>
            </a:r>
          </a:p>
          <a:p>
            <a:r>
              <a:rPr lang="en-IE" b="1" dirty="0">
                <a:solidFill>
                  <a:srgbClr val="5C2583"/>
                </a:solidFill>
              </a:rPr>
              <a:t>Test / Exams in Teacher’s Guide</a:t>
            </a:r>
          </a:p>
          <a:p>
            <a:r>
              <a:rPr lang="en-IE" b="1" dirty="0">
                <a:solidFill>
                  <a:srgbClr val="5C2583"/>
                </a:solidFill>
              </a:rPr>
              <a:t>End of Chapter Reflect! Review</a:t>
            </a:r>
          </a:p>
          <a:p>
            <a:endParaRPr lang="en-IE" dirty="0"/>
          </a:p>
          <a:p>
            <a:endParaRPr lang="en-IE" dirty="0"/>
          </a:p>
          <a:p>
            <a:endParaRPr lang="en-IE" dirty="0"/>
          </a:p>
        </p:txBody>
      </p:sp>
      <p:pic>
        <p:nvPicPr>
          <p:cNvPr id="6" name="Picture 5">
            <a:extLst>
              <a:ext uri="{FF2B5EF4-FFF2-40B4-BE49-F238E27FC236}">
                <a16:creationId xmlns:a16="http://schemas.microsoft.com/office/drawing/2014/main" id="{0AD3D098-624B-A255-B172-BAC3CFCBA466}"/>
              </a:ext>
            </a:extLst>
          </p:cNvPr>
          <p:cNvPicPr>
            <a:picLocks noChangeAspect="1"/>
          </p:cNvPicPr>
          <p:nvPr/>
        </p:nvPicPr>
        <p:blipFill>
          <a:blip r:embed="rId2"/>
          <a:stretch>
            <a:fillRect/>
          </a:stretch>
        </p:blipFill>
        <p:spPr>
          <a:xfrm>
            <a:off x="4772007" y="1044397"/>
            <a:ext cx="6852686" cy="4848651"/>
          </a:xfrm>
          <a:prstGeom prst="rect">
            <a:avLst/>
          </a:prstGeom>
        </p:spPr>
      </p:pic>
      <p:sp>
        <p:nvSpPr>
          <p:cNvPr id="5" name="TextBox 4">
            <a:extLst>
              <a:ext uri="{FF2B5EF4-FFF2-40B4-BE49-F238E27FC236}">
                <a16:creationId xmlns:a16="http://schemas.microsoft.com/office/drawing/2014/main" id="{DDB00ACA-B858-369D-4D2C-FAB6B3EACD70}"/>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1498526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6089-70C1-E471-48B3-F3EEA6BFFB9F}"/>
              </a:ext>
            </a:extLst>
          </p:cNvPr>
          <p:cNvSpPr txBox="1">
            <a:spLocks/>
          </p:cNvSpPr>
          <p:nvPr/>
        </p:nvSpPr>
        <p:spPr>
          <a:xfrm>
            <a:off x="526015" y="139377"/>
            <a:ext cx="6202920" cy="8440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Tests and Exam Papers</a:t>
            </a:r>
          </a:p>
        </p:txBody>
      </p:sp>
      <p:pic>
        <p:nvPicPr>
          <p:cNvPr id="4" name="Picture 3">
            <a:extLst>
              <a:ext uri="{FF2B5EF4-FFF2-40B4-BE49-F238E27FC236}">
                <a16:creationId xmlns:a16="http://schemas.microsoft.com/office/drawing/2014/main" id="{E47F3F85-4D54-CCCE-07E9-0F09292A5C64}"/>
              </a:ext>
            </a:extLst>
          </p:cNvPr>
          <p:cNvPicPr>
            <a:picLocks noChangeAspect="1"/>
          </p:cNvPicPr>
          <p:nvPr/>
        </p:nvPicPr>
        <p:blipFill>
          <a:blip r:embed="rId2"/>
          <a:stretch>
            <a:fillRect/>
          </a:stretch>
        </p:blipFill>
        <p:spPr>
          <a:xfrm>
            <a:off x="1640264" y="985940"/>
            <a:ext cx="3492631" cy="4858678"/>
          </a:xfrm>
          <a:prstGeom prst="rect">
            <a:avLst/>
          </a:prstGeom>
        </p:spPr>
      </p:pic>
      <p:pic>
        <p:nvPicPr>
          <p:cNvPr id="6" name="Picture 5">
            <a:extLst>
              <a:ext uri="{FF2B5EF4-FFF2-40B4-BE49-F238E27FC236}">
                <a16:creationId xmlns:a16="http://schemas.microsoft.com/office/drawing/2014/main" id="{9CE0BAE5-B9B2-D7D5-7048-26D601ED8B38}"/>
              </a:ext>
            </a:extLst>
          </p:cNvPr>
          <p:cNvPicPr>
            <a:picLocks noChangeAspect="1"/>
          </p:cNvPicPr>
          <p:nvPr/>
        </p:nvPicPr>
        <p:blipFill>
          <a:blip r:embed="rId3"/>
          <a:stretch>
            <a:fillRect/>
          </a:stretch>
        </p:blipFill>
        <p:spPr>
          <a:xfrm>
            <a:off x="6793416" y="127261"/>
            <a:ext cx="4074992" cy="5717357"/>
          </a:xfrm>
          <a:prstGeom prst="rect">
            <a:avLst/>
          </a:prstGeom>
        </p:spPr>
      </p:pic>
      <p:sp>
        <p:nvSpPr>
          <p:cNvPr id="5" name="TextBox 4">
            <a:extLst>
              <a:ext uri="{FF2B5EF4-FFF2-40B4-BE49-F238E27FC236}">
                <a16:creationId xmlns:a16="http://schemas.microsoft.com/office/drawing/2014/main" id="{9E29877F-9CB2-9535-9C55-2463ED8B20F8}"/>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684862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6A517-205A-6E07-ED30-B0637E5B67BC}"/>
              </a:ext>
            </a:extLst>
          </p:cNvPr>
          <p:cNvPicPr>
            <a:picLocks noChangeAspect="1"/>
          </p:cNvPicPr>
          <p:nvPr/>
        </p:nvPicPr>
        <p:blipFill rotWithShape="1">
          <a:blip r:embed="rId2">
            <a:clrChange>
              <a:clrFrom>
                <a:srgbClr val="FFFFFF"/>
              </a:clrFrom>
              <a:clrTo>
                <a:srgbClr val="FFFFFF">
                  <a:alpha val="0"/>
                </a:srgbClr>
              </a:clrTo>
            </a:clrChange>
          </a:blip>
          <a:srcRect t="22832"/>
          <a:stretch/>
        </p:blipFill>
        <p:spPr>
          <a:xfrm>
            <a:off x="3515604" y="9213"/>
            <a:ext cx="5606519" cy="5870948"/>
          </a:xfrm>
          <a:prstGeom prst="rect">
            <a:avLst/>
          </a:prstGeom>
        </p:spPr>
      </p:pic>
      <p:sp>
        <p:nvSpPr>
          <p:cNvPr id="4" name="Title 1">
            <a:extLst>
              <a:ext uri="{FF2B5EF4-FFF2-40B4-BE49-F238E27FC236}">
                <a16:creationId xmlns:a16="http://schemas.microsoft.com/office/drawing/2014/main" id="{07C691F6-9F04-BB7D-0032-7E00B69000A1}"/>
              </a:ext>
            </a:extLst>
          </p:cNvPr>
          <p:cNvSpPr txBox="1">
            <a:spLocks/>
          </p:cNvSpPr>
          <p:nvPr/>
        </p:nvSpPr>
        <p:spPr>
          <a:xfrm>
            <a:off x="325414" y="1471421"/>
            <a:ext cx="3190190" cy="294653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800" b="1" dirty="0">
                <a:solidFill>
                  <a:srgbClr val="046836"/>
                </a:solidFill>
              </a:rPr>
              <a:t>Gathering Evidence</a:t>
            </a:r>
          </a:p>
          <a:p>
            <a:pPr algn="ctr"/>
            <a:r>
              <a:rPr lang="en-IE" sz="4800" b="1" dirty="0">
                <a:solidFill>
                  <a:srgbClr val="5C2583"/>
                </a:solidFill>
              </a:rPr>
              <a:t>&amp;</a:t>
            </a:r>
            <a:r>
              <a:rPr lang="en-IE" sz="4800" b="1" dirty="0">
                <a:solidFill>
                  <a:srgbClr val="046836"/>
                </a:solidFill>
              </a:rPr>
              <a:t> </a:t>
            </a:r>
          </a:p>
          <a:p>
            <a:pPr algn="ctr"/>
            <a:r>
              <a:rPr lang="en-IE" sz="4800" b="1" dirty="0">
                <a:solidFill>
                  <a:srgbClr val="046836"/>
                </a:solidFill>
              </a:rPr>
              <a:t>Doing Research</a:t>
            </a:r>
          </a:p>
        </p:txBody>
      </p:sp>
      <p:sp>
        <p:nvSpPr>
          <p:cNvPr id="5" name="TextBox 4">
            <a:extLst>
              <a:ext uri="{FF2B5EF4-FFF2-40B4-BE49-F238E27FC236}">
                <a16:creationId xmlns:a16="http://schemas.microsoft.com/office/drawing/2014/main" id="{2360C722-FE93-D623-1DE1-4A4674E78DB8}"/>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770753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747B55-0650-9A4A-BC44-2192CCF66F43}"/>
              </a:ext>
            </a:extLst>
          </p:cNvPr>
          <p:cNvSpPr txBox="1"/>
          <p:nvPr/>
        </p:nvSpPr>
        <p:spPr>
          <a:xfrm>
            <a:off x="323527" y="1547664"/>
            <a:ext cx="11372603" cy="1631216"/>
          </a:xfrm>
          <a:prstGeom prst="rect">
            <a:avLst/>
          </a:prstGeom>
          <a:solidFill>
            <a:srgbClr val="FFFF66"/>
          </a:solidFill>
          <a:ln>
            <a:solidFill>
              <a:srgbClr val="0000CC"/>
            </a:solidFill>
          </a:ln>
        </p:spPr>
        <p:txBody>
          <a:bodyPr wrap="square" rtlCol="0">
            <a:spAutoFit/>
          </a:bodyPr>
          <a:lstStyle/>
          <a:p>
            <a:r>
              <a:rPr lang="en-IE" sz="2800" b="1" dirty="0">
                <a:solidFill>
                  <a:srgbClr val="0000CC"/>
                </a:solidFill>
                <a:latin typeface="+mj-lt"/>
              </a:rPr>
              <a:t>Exceptional</a:t>
            </a:r>
          </a:p>
          <a:p>
            <a:r>
              <a:rPr lang="en-IE" sz="2400" dirty="0">
                <a:solidFill>
                  <a:srgbClr val="0000CC"/>
                </a:solidFill>
                <a:latin typeface="+mj-lt"/>
              </a:rPr>
              <a:t>The action record shows how the student fully and effectively </a:t>
            </a:r>
            <a:r>
              <a:rPr lang="en-IE" sz="2400" b="1" dirty="0">
                <a:solidFill>
                  <a:srgbClr val="0000CC"/>
                </a:solidFill>
                <a:latin typeface="+mj-lt"/>
              </a:rPr>
              <a:t>engaged in meaningful action</a:t>
            </a:r>
            <a:r>
              <a:rPr lang="en-IE" sz="2400" dirty="0">
                <a:solidFill>
                  <a:srgbClr val="0000CC"/>
                </a:solidFill>
                <a:latin typeface="+mj-lt"/>
              </a:rPr>
              <a:t>. The student’s </a:t>
            </a:r>
            <a:r>
              <a:rPr lang="en-IE" sz="2400" b="1" dirty="0">
                <a:solidFill>
                  <a:srgbClr val="0000CC"/>
                </a:solidFill>
                <a:latin typeface="+mj-lt"/>
              </a:rPr>
              <a:t>personal reflections</a:t>
            </a:r>
            <a:r>
              <a:rPr lang="en-IE" sz="2400" dirty="0">
                <a:solidFill>
                  <a:srgbClr val="0000CC"/>
                </a:solidFill>
                <a:latin typeface="+mj-lt"/>
              </a:rPr>
              <a:t> on their learning are of excellent quality. The record is </a:t>
            </a:r>
            <a:r>
              <a:rPr lang="en-IE" sz="2400" b="1" dirty="0">
                <a:solidFill>
                  <a:srgbClr val="0000CC"/>
                </a:solidFill>
                <a:latin typeface="+mj-lt"/>
              </a:rPr>
              <a:t>presented</a:t>
            </a:r>
            <a:r>
              <a:rPr lang="en-IE" sz="2400" dirty="0">
                <a:solidFill>
                  <a:srgbClr val="0000CC"/>
                </a:solidFill>
                <a:latin typeface="+mj-lt"/>
              </a:rPr>
              <a:t> in a comprehensive, creative and highly effective manner.</a:t>
            </a:r>
          </a:p>
        </p:txBody>
      </p:sp>
      <p:sp>
        <p:nvSpPr>
          <p:cNvPr id="3" name="TextBox 2">
            <a:extLst>
              <a:ext uri="{FF2B5EF4-FFF2-40B4-BE49-F238E27FC236}">
                <a16:creationId xmlns:a16="http://schemas.microsoft.com/office/drawing/2014/main" id="{3B7C76E3-DCC7-EB5D-481A-1616C96A42CA}"/>
              </a:ext>
            </a:extLst>
          </p:cNvPr>
          <p:cNvSpPr txBox="1"/>
          <p:nvPr/>
        </p:nvSpPr>
        <p:spPr>
          <a:xfrm>
            <a:off x="323528" y="3679120"/>
            <a:ext cx="11372602" cy="1631216"/>
          </a:xfrm>
          <a:prstGeom prst="rect">
            <a:avLst/>
          </a:prstGeom>
          <a:solidFill>
            <a:srgbClr val="99FF99"/>
          </a:solidFill>
          <a:ln>
            <a:solidFill>
              <a:srgbClr val="7030A0"/>
            </a:solidFill>
          </a:ln>
        </p:spPr>
        <p:txBody>
          <a:bodyPr wrap="square" rtlCol="0">
            <a:spAutoFit/>
          </a:bodyPr>
          <a:lstStyle/>
          <a:p>
            <a:r>
              <a:rPr lang="en-IE" sz="2800" b="1" dirty="0">
                <a:solidFill>
                  <a:srgbClr val="660066"/>
                </a:solidFill>
                <a:latin typeface="+mj-lt"/>
              </a:rPr>
              <a:t>Above Expectations</a:t>
            </a:r>
          </a:p>
          <a:p>
            <a:r>
              <a:rPr lang="en-IE" sz="2400" dirty="0">
                <a:solidFill>
                  <a:srgbClr val="660066"/>
                </a:solidFill>
                <a:latin typeface="+mj-lt"/>
              </a:rPr>
              <a:t>The action record provides evidence of how the student engaged in meaningful action. The student’s personal reflections on their learning are of good quality. The record is presented in an organised, creative and effective manner.</a:t>
            </a:r>
          </a:p>
        </p:txBody>
      </p:sp>
      <p:sp>
        <p:nvSpPr>
          <p:cNvPr id="4" name="Rectangle 3">
            <a:extLst>
              <a:ext uri="{FF2B5EF4-FFF2-40B4-BE49-F238E27FC236}">
                <a16:creationId xmlns:a16="http://schemas.microsoft.com/office/drawing/2014/main" id="{B043FC41-B3BD-87D3-EA6E-1B1E80CA46BB}"/>
              </a:ext>
            </a:extLst>
          </p:cNvPr>
          <p:cNvSpPr/>
          <p:nvPr/>
        </p:nvSpPr>
        <p:spPr>
          <a:xfrm>
            <a:off x="4629002" y="5441244"/>
            <a:ext cx="7067128" cy="400110"/>
          </a:xfrm>
          <a:prstGeom prst="rect">
            <a:avLst/>
          </a:prstGeom>
        </p:spPr>
        <p:txBody>
          <a:bodyPr wrap="square">
            <a:spAutoFit/>
          </a:bodyPr>
          <a:lstStyle/>
          <a:p>
            <a:pPr algn="r"/>
            <a:r>
              <a:rPr lang="en-IE" sz="2000" b="1" i="1" dirty="0">
                <a:solidFill>
                  <a:srgbClr val="5C2583"/>
                </a:solidFill>
                <a:latin typeface="+mj-lt"/>
              </a:rPr>
              <a:t>CSPE Guidelines for the Classroom-Based Assessment (2019) p. 12</a:t>
            </a:r>
          </a:p>
        </p:txBody>
      </p:sp>
      <p:sp>
        <p:nvSpPr>
          <p:cNvPr id="5" name="Title 1">
            <a:extLst>
              <a:ext uri="{FF2B5EF4-FFF2-40B4-BE49-F238E27FC236}">
                <a16:creationId xmlns:a16="http://schemas.microsoft.com/office/drawing/2014/main" id="{10AFAFE2-6EB1-85A0-63E3-5BEC26E96EDA}"/>
              </a:ext>
            </a:extLst>
          </p:cNvPr>
          <p:cNvSpPr txBox="1">
            <a:spLocks/>
          </p:cNvSpPr>
          <p:nvPr/>
        </p:nvSpPr>
        <p:spPr>
          <a:xfrm>
            <a:off x="53752" y="404664"/>
            <a:ext cx="12138248" cy="792088"/>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IE" sz="3600" b="1" cap="none" dirty="0">
                <a:solidFill>
                  <a:srgbClr val="046836"/>
                </a:solidFill>
              </a:rPr>
              <a:t>Action Record Features of Quality</a:t>
            </a:r>
          </a:p>
        </p:txBody>
      </p:sp>
      <p:sp>
        <p:nvSpPr>
          <p:cNvPr id="7" name="TextBox 6">
            <a:extLst>
              <a:ext uri="{FF2B5EF4-FFF2-40B4-BE49-F238E27FC236}">
                <a16:creationId xmlns:a16="http://schemas.microsoft.com/office/drawing/2014/main" id="{7F60D642-60EB-83CC-3A74-2EB3477B096F}"/>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4192219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38B4-453C-237F-091F-61F384698EC1}"/>
              </a:ext>
            </a:extLst>
          </p:cNvPr>
          <p:cNvSpPr txBox="1">
            <a:spLocks/>
          </p:cNvSpPr>
          <p:nvPr/>
        </p:nvSpPr>
        <p:spPr>
          <a:xfrm>
            <a:off x="53752" y="404664"/>
            <a:ext cx="12138248" cy="792088"/>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IE" sz="3600" b="1" cap="none" dirty="0">
                <a:solidFill>
                  <a:srgbClr val="046836"/>
                </a:solidFill>
              </a:rPr>
              <a:t>Action Record Features of Quality (continued)</a:t>
            </a:r>
          </a:p>
        </p:txBody>
      </p:sp>
      <p:sp>
        <p:nvSpPr>
          <p:cNvPr id="3" name="TextBox 2">
            <a:extLst>
              <a:ext uri="{FF2B5EF4-FFF2-40B4-BE49-F238E27FC236}">
                <a16:creationId xmlns:a16="http://schemas.microsoft.com/office/drawing/2014/main" id="{66892F67-02EA-D1FD-6418-4B1841BB5092}"/>
              </a:ext>
            </a:extLst>
          </p:cNvPr>
          <p:cNvSpPr txBox="1"/>
          <p:nvPr/>
        </p:nvSpPr>
        <p:spPr>
          <a:xfrm>
            <a:off x="323528" y="1412776"/>
            <a:ext cx="11358956" cy="1631216"/>
          </a:xfrm>
          <a:prstGeom prst="rect">
            <a:avLst/>
          </a:prstGeom>
          <a:solidFill>
            <a:schemeClr val="bg1">
              <a:lumMod val="65000"/>
            </a:schemeClr>
          </a:solidFill>
          <a:ln>
            <a:solidFill>
              <a:schemeClr val="tx1"/>
            </a:solidFill>
          </a:ln>
        </p:spPr>
        <p:txBody>
          <a:bodyPr wrap="square" rtlCol="0">
            <a:spAutoFit/>
          </a:bodyPr>
          <a:lstStyle/>
          <a:p>
            <a:r>
              <a:rPr lang="en-IE" sz="2800" b="1" dirty="0">
                <a:latin typeface="+mj-lt"/>
              </a:rPr>
              <a:t>In line with Expectations</a:t>
            </a:r>
          </a:p>
          <a:p>
            <a:r>
              <a:rPr lang="en-IE" sz="2400" dirty="0">
                <a:latin typeface="+mj-lt"/>
              </a:rPr>
              <a:t>The action record provides evidence of the student’s engagement in the action. There is some evidence of personal reflection on their learning. The record is presented in an organised manner with some creativity.</a:t>
            </a:r>
          </a:p>
        </p:txBody>
      </p:sp>
      <p:sp>
        <p:nvSpPr>
          <p:cNvPr id="4" name="TextBox 3">
            <a:extLst>
              <a:ext uri="{FF2B5EF4-FFF2-40B4-BE49-F238E27FC236}">
                <a16:creationId xmlns:a16="http://schemas.microsoft.com/office/drawing/2014/main" id="{E07DAC49-3264-7FB7-EE01-CFE4224B66DE}"/>
              </a:ext>
            </a:extLst>
          </p:cNvPr>
          <p:cNvSpPr txBox="1"/>
          <p:nvPr/>
        </p:nvSpPr>
        <p:spPr>
          <a:xfrm>
            <a:off x="323528" y="3702804"/>
            <a:ext cx="11358955" cy="1631216"/>
          </a:xfrm>
          <a:prstGeom prst="rect">
            <a:avLst/>
          </a:prstGeom>
          <a:solidFill>
            <a:srgbClr val="FFCCFF"/>
          </a:solidFill>
          <a:ln>
            <a:solidFill>
              <a:srgbClr val="C00000"/>
            </a:solidFill>
          </a:ln>
        </p:spPr>
        <p:txBody>
          <a:bodyPr wrap="square" rtlCol="0">
            <a:spAutoFit/>
          </a:bodyPr>
          <a:lstStyle/>
          <a:p>
            <a:r>
              <a:rPr lang="en-IE" sz="2800" b="1" dirty="0">
                <a:solidFill>
                  <a:srgbClr val="C00000"/>
                </a:solidFill>
                <a:latin typeface="+mj-lt"/>
              </a:rPr>
              <a:t>Yet to meet Expectations</a:t>
            </a:r>
          </a:p>
          <a:p>
            <a:r>
              <a:rPr lang="en-IE" sz="2400" dirty="0">
                <a:solidFill>
                  <a:srgbClr val="C00000"/>
                </a:solidFill>
                <a:latin typeface="+mj-lt"/>
              </a:rPr>
              <a:t>The action record provides limited evidence of personal engagement in the action taken. There is very limited evidence of student reflection on learning. The record provides a very basic summary of information although it may lack detail and creativity.</a:t>
            </a:r>
          </a:p>
        </p:txBody>
      </p:sp>
      <p:sp>
        <p:nvSpPr>
          <p:cNvPr id="5" name="Rectangle 4">
            <a:extLst>
              <a:ext uri="{FF2B5EF4-FFF2-40B4-BE49-F238E27FC236}">
                <a16:creationId xmlns:a16="http://schemas.microsoft.com/office/drawing/2014/main" id="{6BF91E99-9A60-C09B-9C00-82FCBA7A920A}"/>
              </a:ext>
            </a:extLst>
          </p:cNvPr>
          <p:cNvSpPr/>
          <p:nvPr/>
        </p:nvSpPr>
        <p:spPr>
          <a:xfrm>
            <a:off x="4615355" y="5445224"/>
            <a:ext cx="7067128" cy="400110"/>
          </a:xfrm>
          <a:prstGeom prst="rect">
            <a:avLst/>
          </a:prstGeom>
        </p:spPr>
        <p:txBody>
          <a:bodyPr wrap="square">
            <a:spAutoFit/>
          </a:bodyPr>
          <a:lstStyle/>
          <a:p>
            <a:pPr algn="r"/>
            <a:r>
              <a:rPr lang="en-IE" sz="2000" b="1" i="1" dirty="0">
                <a:solidFill>
                  <a:srgbClr val="5C2583"/>
                </a:solidFill>
                <a:latin typeface="+mj-lt"/>
              </a:rPr>
              <a:t>CSPE Guidelines for the Classroom-Based Assessment (2019) p. 12</a:t>
            </a:r>
          </a:p>
        </p:txBody>
      </p:sp>
      <p:sp>
        <p:nvSpPr>
          <p:cNvPr id="7" name="TextBox 6">
            <a:extLst>
              <a:ext uri="{FF2B5EF4-FFF2-40B4-BE49-F238E27FC236}">
                <a16:creationId xmlns:a16="http://schemas.microsoft.com/office/drawing/2014/main" id="{C8137366-AB1A-5561-7781-1CEF0E571C24}"/>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321073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2CE5A82-B9F7-46D9-714C-95A5379FA71F}"/>
              </a:ext>
            </a:extLst>
          </p:cNvPr>
          <p:cNvSpPr>
            <a:spLocks noGrp="1"/>
          </p:cNvSpPr>
          <p:nvPr>
            <p:ph type="ctrTitle"/>
          </p:nvPr>
        </p:nvSpPr>
        <p:spPr>
          <a:xfrm>
            <a:off x="926818" y="613568"/>
            <a:ext cx="10045700" cy="1655763"/>
          </a:xfrm>
        </p:spPr>
        <p:txBody>
          <a:bodyPr lIns="91440" tIns="45720" rIns="91440" bIns="45720" anchor="t"/>
          <a:lstStyle/>
          <a:p>
            <a:pPr marL="0" indent="0" algn="ctr">
              <a:buNone/>
            </a:pPr>
            <a:r>
              <a:rPr lang="en-GB" sz="2800" dirty="0"/>
              <a:t>Check out the teaching package on </a:t>
            </a:r>
            <a:r>
              <a:rPr lang="en-GB" sz="2800" b="1" dirty="0">
                <a:hlinkClick r:id="rId2"/>
              </a:rPr>
              <a:t>Folens.ie</a:t>
            </a:r>
            <a:endParaRPr lang="en-GB" sz="2800" b="1" dirty="0"/>
          </a:p>
        </p:txBody>
      </p:sp>
      <p:pic>
        <p:nvPicPr>
          <p:cNvPr id="5" name="Picture 4" descr="A book with a starfish on it&#10;&#10;Description automatically generated">
            <a:extLst>
              <a:ext uri="{FF2B5EF4-FFF2-40B4-BE49-F238E27FC236}">
                <a16:creationId xmlns:a16="http://schemas.microsoft.com/office/drawing/2014/main" id="{81A276B2-4BA7-5D72-864F-5B0910C7BE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24773" y="1361209"/>
            <a:ext cx="4116462" cy="4062917"/>
          </a:xfrm>
          <a:prstGeom prst="rect">
            <a:avLst/>
          </a:prstGeom>
        </p:spPr>
      </p:pic>
      <p:pic>
        <p:nvPicPr>
          <p:cNvPr id="6" name="Picture 5" descr="A book with a starfish on it&#10;&#10;Description automatically generated">
            <a:extLst>
              <a:ext uri="{FF2B5EF4-FFF2-40B4-BE49-F238E27FC236}">
                <a16:creationId xmlns:a16="http://schemas.microsoft.com/office/drawing/2014/main" id="{A0182805-EE24-0F98-8961-53A1F5C6D1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99024">
            <a:off x="4765841" y="1270832"/>
            <a:ext cx="4661773" cy="4099332"/>
          </a:xfrm>
          <a:prstGeom prst="rect">
            <a:avLst/>
          </a:prstGeom>
        </p:spPr>
      </p:pic>
      <p:sp>
        <p:nvSpPr>
          <p:cNvPr id="2" name="TextBox 1">
            <a:extLst>
              <a:ext uri="{FF2B5EF4-FFF2-40B4-BE49-F238E27FC236}">
                <a16:creationId xmlns:a16="http://schemas.microsoft.com/office/drawing/2014/main" id="{EC382939-3F57-BE0C-9D45-B21A897105F3}"/>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CW</a:t>
            </a:r>
          </a:p>
        </p:txBody>
      </p:sp>
    </p:spTree>
    <p:extLst>
      <p:ext uri="{BB962C8B-B14F-4D97-AF65-F5344CB8AC3E}">
        <p14:creationId xmlns:p14="http://schemas.microsoft.com/office/powerpoint/2010/main" val="470908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E959CE68-BA68-84DB-9E32-3E3653F9BBDA}"/>
              </a:ext>
            </a:extLst>
          </p:cNvPr>
          <p:cNvSpPr txBox="1">
            <a:spLocks/>
          </p:cNvSpPr>
          <p:nvPr/>
        </p:nvSpPr>
        <p:spPr>
          <a:xfrm>
            <a:off x="463296" y="365125"/>
            <a:ext cx="10515600" cy="618101"/>
          </a:xfrm>
          <a:prstGeom prst="rect">
            <a:avLst/>
          </a:prstGeom>
        </p:spPr>
        <p:txBody>
          <a:bodyPr/>
          <a:lstStyle>
            <a:lvl1pPr algn="l" defTabSz="914400" rtl="0" eaLnBrk="1" latinLnBrk="0" hangingPunct="1">
              <a:lnSpc>
                <a:spcPct val="90000"/>
              </a:lnSpc>
              <a:spcBef>
                <a:spcPct val="0"/>
              </a:spcBef>
              <a:buNone/>
              <a:defRPr sz="4000" b="1" i="0" kern="1200">
                <a:solidFill>
                  <a:srgbClr val="39304C"/>
                </a:solidFill>
                <a:latin typeface="Glory" pitchFamily="2" charset="77"/>
                <a:ea typeface="+mj-ea"/>
                <a:cs typeface="+mj-cs"/>
              </a:defRPr>
            </a:lvl1pPr>
          </a:lstStyle>
          <a:p>
            <a:r>
              <a:rPr lang="en-US" dirty="0">
                <a:solidFill>
                  <a:schemeClr val="tx2"/>
                </a:solidFill>
                <a:latin typeface="+mn-lt"/>
              </a:rPr>
              <a:t>Your Local Folens Rep</a:t>
            </a:r>
          </a:p>
        </p:txBody>
      </p:sp>
      <p:sp>
        <p:nvSpPr>
          <p:cNvPr id="5" name="TextBox 4">
            <a:extLst>
              <a:ext uri="{FF2B5EF4-FFF2-40B4-BE49-F238E27FC236}">
                <a16:creationId xmlns:a16="http://schemas.microsoft.com/office/drawing/2014/main" id="{F79C33B1-1EE5-B87A-21A5-90581EB77FC1}"/>
              </a:ext>
            </a:extLst>
          </p:cNvPr>
          <p:cNvSpPr txBox="1"/>
          <p:nvPr/>
        </p:nvSpPr>
        <p:spPr>
          <a:xfrm>
            <a:off x="463296" y="1388159"/>
            <a:ext cx="7381840" cy="2717745"/>
          </a:xfrm>
          <a:prstGeom prst="rect">
            <a:avLst/>
          </a:prstGeom>
        </p:spPr>
        <p:txBody>
          <a:bodyPr vert="horz" wrap="square" lIns="91440" tIns="45720" rIns="91440" bIns="45720" rtlCol="0">
            <a:noAutofit/>
          </a:bodyPr>
          <a:lstStyle/>
          <a:p>
            <a:pPr marL="457200" indent="-457200">
              <a:spcAft>
                <a:spcPts val="1800"/>
              </a:spcAft>
              <a:buClr>
                <a:srgbClr val="369791"/>
              </a:buClr>
              <a:buSzPct val="100000"/>
              <a:buBlip>
                <a:blip r:embed="rId2"/>
              </a:buBlip>
            </a:pPr>
            <a:r>
              <a:rPr lang="en-US" sz="2800" dirty="0">
                <a:solidFill>
                  <a:schemeClr val="tx2"/>
                </a:solidFill>
              </a:rPr>
              <a:t>Available for meetings at a time that suits you</a:t>
            </a:r>
          </a:p>
          <a:p>
            <a:pPr marL="457200" indent="-457200">
              <a:spcAft>
                <a:spcPts val="1800"/>
              </a:spcAft>
              <a:buClr>
                <a:srgbClr val="369791"/>
              </a:buClr>
              <a:buSzPct val="100000"/>
              <a:buBlip>
                <a:blip r:embed="rId2"/>
              </a:buBlip>
            </a:pPr>
            <a:r>
              <a:rPr lang="en-US" sz="2800" dirty="0">
                <a:solidFill>
                  <a:schemeClr val="tx2"/>
                </a:solidFill>
              </a:rPr>
              <a:t>Support you with your classroom needs</a:t>
            </a:r>
          </a:p>
          <a:p>
            <a:pPr marL="457200" indent="-457200">
              <a:spcAft>
                <a:spcPts val="1800"/>
              </a:spcAft>
              <a:buClr>
                <a:srgbClr val="369791"/>
              </a:buClr>
              <a:buSzPct val="100000"/>
              <a:buBlip>
                <a:blip r:embed="rId2"/>
              </a:buBlip>
            </a:pPr>
            <a:r>
              <a:rPr lang="en-US" sz="2800" dirty="0">
                <a:solidFill>
                  <a:schemeClr val="tx2"/>
                </a:solidFill>
              </a:rPr>
              <a:t>Support for upcoming book scheme</a:t>
            </a:r>
          </a:p>
          <a:p>
            <a:pPr>
              <a:spcAft>
                <a:spcPts val="1800"/>
              </a:spcAft>
              <a:buClr>
                <a:srgbClr val="369791"/>
              </a:buClr>
              <a:buSzPct val="100000"/>
            </a:pPr>
            <a:endParaRPr lang="en-US" sz="2800" dirty="0">
              <a:solidFill>
                <a:schemeClr val="tx2"/>
              </a:solidFill>
            </a:endParaRPr>
          </a:p>
        </p:txBody>
      </p:sp>
      <p:sp>
        <p:nvSpPr>
          <p:cNvPr id="11" name="TextBox 10">
            <a:extLst>
              <a:ext uri="{FF2B5EF4-FFF2-40B4-BE49-F238E27FC236}">
                <a16:creationId xmlns:a16="http://schemas.microsoft.com/office/drawing/2014/main" id="{AF97D5A1-5B37-8689-5647-8581FE9F71A4}"/>
              </a:ext>
            </a:extLst>
          </p:cNvPr>
          <p:cNvSpPr txBox="1"/>
          <p:nvPr/>
        </p:nvSpPr>
        <p:spPr>
          <a:xfrm>
            <a:off x="594879" y="3875071"/>
            <a:ext cx="6094268" cy="461665"/>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dirty="0">
                <a:ln>
                  <a:noFill/>
                </a:ln>
                <a:solidFill>
                  <a:srgbClr val="0F2537"/>
                </a:solidFill>
                <a:effectLst/>
                <a:uLnTx/>
                <a:uFillTx/>
                <a:latin typeface="Calibri"/>
                <a:ea typeface="+mn-ea"/>
                <a:cs typeface="+mn-cs"/>
                <a:hlinkClick r:id="rId3"/>
              </a:rPr>
              <a:t>Contact your Rep on Folens.ie!</a:t>
            </a:r>
            <a:endParaRPr kumimoji="0" lang="en-IE" sz="2400" b="1" i="0" u="none" strike="noStrike" kern="1200" cap="none" spc="0" normalizeH="0" baseline="0" noProof="0" dirty="0">
              <a:ln>
                <a:noFill/>
              </a:ln>
              <a:solidFill>
                <a:srgbClr val="0F2537"/>
              </a:solidFill>
              <a:effectLst/>
              <a:uLnTx/>
              <a:uFillTx/>
              <a:latin typeface="Calibri"/>
              <a:ea typeface="+mn-ea"/>
              <a:cs typeface="+mn-cs"/>
            </a:endParaRPr>
          </a:p>
        </p:txBody>
      </p:sp>
      <p:pic>
        <p:nvPicPr>
          <p:cNvPr id="12" name="Picture 11" descr="A group of people posing for a photo&#10;&#10;Description automatically generated">
            <a:extLst>
              <a:ext uri="{FF2B5EF4-FFF2-40B4-BE49-F238E27FC236}">
                <a16:creationId xmlns:a16="http://schemas.microsoft.com/office/drawing/2014/main" id="{12B4CC44-FD2B-FA87-152C-485E4A0F90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03280" y="2747031"/>
            <a:ext cx="4876800" cy="2519259"/>
          </a:xfrm>
          <a:prstGeom prst="rect">
            <a:avLst/>
          </a:prstGeom>
          <a:ln w="66675" cap="rnd">
            <a:solidFill>
              <a:srgbClr val="FFC000"/>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348B28B9-766F-692D-392F-330C95062409}"/>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CW</a:t>
            </a:r>
          </a:p>
        </p:txBody>
      </p:sp>
    </p:spTree>
    <p:extLst>
      <p:ext uri="{BB962C8B-B14F-4D97-AF65-F5344CB8AC3E}">
        <p14:creationId xmlns:p14="http://schemas.microsoft.com/office/powerpoint/2010/main" val="3021862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B5248-9B66-DFA7-C605-D7740A96B78A}"/>
              </a:ext>
            </a:extLst>
          </p:cNvPr>
          <p:cNvSpPr txBox="1">
            <a:spLocks/>
          </p:cNvSpPr>
          <p:nvPr/>
        </p:nvSpPr>
        <p:spPr>
          <a:xfrm>
            <a:off x="823837" y="3680760"/>
            <a:ext cx="4217089" cy="12311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E" sz="4000" dirty="0">
              <a:solidFill>
                <a:srgbClr val="002060"/>
              </a:solidFill>
            </a:endParaRPr>
          </a:p>
        </p:txBody>
      </p:sp>
      <p:sp>
        <p:nvSpPr>
          <p:cNvPr id="4" name="Text Placeholder 2">
            <a:extLst>
              <a:ext uri="{FF2B5EF4-FFF2-40B4-BE49-F238E27FC236}">
                <a16:creationId xmlns:a16="http://schemas.microsoft.com/office/drawing/2014/main" id="{F7DBB33F-5CEA-35D1-1678-EC338FC5125C}"/>
              </a:ext>
            </a:extLst>
          </p:cNvPr>
          <p:cNvSpPr txBox="1">
            <a:spLocks/>
          </p:cNvSpPr>
          <p:nvPr/>
        </p:nvSpPr>
        <p:spPr>
          <a:xfrm>
            <a:off x="989685" y="159983"/>
            <a:ext cx="10549407" cy="677108"/>
          </a:xfrm>
          <a:prstGeom prst="rect">
            <a:avLst/>
          </a:prstGeom>
        </p:spPr>
        <p:txBody>
          <a:bodyPr vert="horz" lIns="0" tIns="0" rIns="0" bIns="0" anchor="b" anchorCtr="0">
            <a:spAutoFit/>
          </a:bodyPr>
          <a:lstStyle>
            <a:lvl1pPr marL="0" indent="0" algn="l" defTabSz="457200" rtl="0" eaLnBrk="1" latinLnBrk="0" hangingPunct="1">
              <a:spcBef>
                <a:spcPct val="20000"/>
              </a:spcBef>
              <a:buFont typeface="Arial"/>
              <a:buNone/>
              <a:defRPr sz="3200" b="1" kern="1200">
                <a:solidFill>
                  <a:schemeClr val="bg1"/>
                </a:solidFill>
                <a:latin typeface="+mj-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IE" sz="4400" dirty="0">
                <a:solidFill>
                  <a:srgbClr val="046836"/>
                </a:solidFill>
                <a:latin typeface="+mn-lt"/>
              </a:rPr>
              <a:t>Enjoy looking at the books! – </a:t>
            </a:r>
            <a:r>
              <a:rPr lang="en-IE" sz="4400" dirty="0">
                <a:solidFill>
                  <a:srgbClr val="5C2583"/>
                </a:solidFill>
                <a:latin typeface="+mn-lt"/>
              </a:rPr>
              <a:t>Folens.ie</a:t>
            </a:r>
          </a:p>
        </p:txBody>
      </p:sp>
      <p:pic>
        <p:nvPicPr>
          <p:cNvPr id="5" name="Picture 2" descr="Image result for Questions and Answers">
            <a:extLst>
              <a:ext uri="{FF2B5EF4-FFF2-40B4-BE49-F238E27FC236}">
                <a16:creationId xmlns:a16="http://schemas.microsoft.com/office/drawing/2014/main" id="{7E945C82-D573-6747-C25C-47FCD4CE8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968" y="1300352"/>
            <a:ext cx="7504705" cy="38010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02D1FEF-FE42-EF74-AEDA-460E4B7951C6}"/>
              </a:ext>
            </a:extLst>
          </p:cNvPr>
          <p:cNvPicPr>
            <a:picLocks noChangeAspect="1"/>
          </p:cNvPicPr>
          <p:nvPr/>
        </p:nvPicPr>
        <p:blipFill>
          <a:blip r:embed="rId3"/>
          <a:stretch>
            <a:fillRect/>
          </a:stretch>
        </p:blipFill>
        <p:spPr>
          <a:xfrm rot="21379772">
            <a:off x="823837" y="999182"/>
            <a:ext cx="3063559" cy="435611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84E6C0C-76D9-E5B3-B041-D664FB164A47}"/>
              </a:ext>
            </a:extLst>
          </p:cNvPr>
          <p:cNvSpPr txBox="1"/>
          <p:nvPr/>
        </p:nvSpPr>
        <p:spPr>
          <a:xfrm>
            <a:off x="0" y="88497"/>
            <a:ext cx="883774" cy="349786"/>
          </a:xfrm>
          <a:prstGeom prst="rect">
            <a:avLst/>
          </a:prstGeom>
        </p:spPr>
        <p:txBody>
          <a:bodyPr vert="horz" wrap="square" lIns="91440" tIns="45720" rIns="91440" bIns="45720" rtlCol="0">
            <a:normAutofit fontScale="92500"/>
          </a:bodyPr>
          <a:lstStyle/>
          <a:p>
            <a:pPr algn="ctr"/>
            <a:r>
              <a:rPr lang="en-IE" sz="1400" b="1" baseline="0" dirty="0">
                <a:solidFill>
                  <a:srgbClr val="5C2583"/>
                </a:solidFill>
                <a:latin typeface="+mj-lt"/>
              </a:rPr>
              <a:t>CH &amp; MW</a:t>
            </a:r>
          </a:p>
        </p:txBody>
      </p:sp>
    </p:spTree>
    <p:extLst>
      <p:ext uri="{BB962C8B-B14F-4D97-AF65-F5344CB8AC3E}">
        <p14:creationId xmlns:p14="http://schemas.microsoft.com/office/powerpoint/2010/main" val="1094049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86B24-2C25-E462-1D25-B49782D41204}"/>
              </a:ext>
            </a:extLst>
          </p:cNvPr>
          <p:cNvSpPr txBox="1"/>
          <p:nvPr/>
        </p:nvSpPr>
        <p:spPr>
          <a:xfrm>
            <a:off x="818257" y="1470759"/>
            <a:ext cx="5973778" cy="3092492"/>
          </a:xfrm>
          <a:prstGeom prst="rect">
            <a:avLst/>
          </a:prstGeom>
        </p:spPr>
        <p:txBody>
          <a:bodyPr vert="horz" wrap="square" lIns="91440" tIns="45720" rIns="91440" bIns="45720" rtlCol="0">
            <a:normAutofit/>
          </a:bodyPr>
          <a:lstStyle/>
          <a:p>
            <a:pPr algn="ctr"/>
            <a:r>
              <a:rPr lang="en-IE" sz="4000" b="1" baseline="0" dirty="0">
                <a:solidFill>
                  <a:srgbClr val="046836"/>
                </a:solidFill>
                <a:latin typeface="+mj-lt"/>
              </a:rPr>
              <a:t>If you and your students do any interesting actions be sure to let us know. We’d love to hear from you!</a:t>
            </a:r>
          </a:p>
        </p:txBody>
      </p:sp>
      <p:grpSp>
        <p:nvGrpSpPr>
          <p:cNvPr id="4" name="Group 3">
            <a:extLst>
              <a:ext uri="{FF2B5EF4-FFF2-40B4-BE49-F238E27FC236}">
                <a16:creationId xmlns:a16="http://schemas.microsoft.com/office/drawing/2014/main" id="{99A166DF-28C8-236B-DF18-3E2673F164A5}"/>
              </a:ext>
            </a:extLst>
          </p:cNvPr>
          <p:cNvGrpSpPr/>
          <p:nvPr/>
        </p:nvGrpSpPr>
        <p:grpSpPr>
          <a:xfrm>
            <a:off x="7652706" y="378015"/>
            <a:ext cx="3169773" cy="4875616"/>
            <a:chOff x="8085843" y="434891"/>
            <a:chExt cx="3169773" cy="4875616"/>
          </a:xfrm>
        </p:grpSpPr>
        <p:pic>
          <p:nvPicPr>
            <p:cNvPr id="1026" name="Picture 2" descr="Contact Us | Vaughan Shoes | Ireland">
              <a:extLst>
                <a:ext uri="{FF2B5EF4-FFF2-40B4-BE49-F238E27FC236}">
                  <a16:creationId xmlns:a16="http://schemas.microsoft.com/office/drawing/2014/main" id="{941589F8-17FA-173A-1527-C59A1788E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598"/>
            <a:stretch/>
          </p:blipFill>
          <p:spPr bwMode="auto">
            <a:xfrm>
              <a:off x="8122691" y="434891"/>
              <a:ext cx="3132925" cy="24378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ntact Us | Vaughan Shoes | Ireland">
              <a:extLst>
                <a:ext uri="{FF2B5EF4-FFF2-40B4-BE49-F238E27FC236}">
                  <a16:creationId xmlns:a16="http://schemas.microsoft.com/office/drawing/2014/main" id="{11C6B77E-B026-9037-AC72-A5C625E99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6"/>
            <a:stretch/>
          </p:blipFill>
          <p:spPr bwMode="auto">
            <a:xfrm>
              <a:off x="8085843" y="2872699"/>
              <a:ext cx="3169773" cy="243780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83AF6F4D-1413-87ED-D2EF-737E280C9E5F}"/>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1697288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2F106C-7FEE-F11B-61D3-CBD5B151436C}"/>
              </a:ext>
            </a:extLst>
          </p:cNvPr>
          <p:cNvSpPr txBox="1"/>
          <p:nvPr/>
        </p:nvSpPr>
        <p:spPr>
          <a:xfrm>
            <a:off x="184121" y="869395"/>
            <a:ext cx="6439810" cy="4708981"/>
          </a:xfrm>
          <a:prstGeom prst="rect">
            <a:avLst/>
          </a:prstGeom>
          <a:noFill/>
        </p:spPr>
        <p:txBody>
          <a:bodyPr wrap="square">
            <a:spAutoFit/>
          </a:bodyPr>
          <a:lstStyle/>
          <a:p>
            <a:pPr algn="l"/>
            <a:r>
              <a:rPr lang="en-GB" sz="2000" b="0" i="0" u="none" strike="noStrike" baseline="0" dirty="0">
                <a:solidFill>
                  <a:srgbClr val="5C2583"/>
                </a:solidFill>
                <a:latin typeface="OpenSans-Regular"/>
              </a:rPr>
              <a:t>CSPE focuses on the </a:t>
            </a:r>
            <a:r>
              <a:rPr lang="en-GB" sz="2000" b="1" i="0" u="none" strike="noStrike" baseline="0" dirty="0">
                <a:solidFill>
                  <a:srgbClr val="5C2583"/>
                </a:solidFill>
                <a:latin typeface="OpenSans-Regular"/>
              </a:rPr>
              <a:t>‘Well </a:t>
            </a:r>
            <a:r>
              <a:rPr lang="en-GB" sz="2000" b="1" dirty="0">
                <a:solidFill>
                  <a:srgbClr val="5C2583"/>
                </a:solidFill>
                <a:latin typeface="OpenSans-Regular"/>
              </a:rPr>
              <a:t>C</a:t>
            </a:r>
            <a:r>
              <a:rPr lang="en-GB" sz="2000" b="1" i="0" u="none" strike="noStrike" baseline="0" dirty="0">
                <a:solidFill>
                  <a:srgbClr val="5C2583"/>
                </a:solidFill>
                <a:latin typeface="OpenSans-Regular"/>
              </a:rPr>
              <a:t>itizen’ </a:t>
            </a:r>
            <a:r>
              <a:rPr lang="en-GB" sz="2000" b="0" i="0" u="none" strike="noStrike" baseline="0" dirty="0">
                <a:solidFill>
                  <a:srgbClr val="5C2583"/>
                </a:solidFill>
                <a:latin typeface="OpenSans-Regular"/>
              </a:rPr>
              <a:t>– the knowledge, the skills, the dispositions and attitudes along with a strong sense of responsibility – enabling and empowering us to actively participate in meaningful ways in contemporary society. As </a:t>
            </a:r>
            <a:r>
              <a:rPr lang="en-GB" sz="2000" b="1" i="0" u="none" strike="noStrike" baseline="0" dirty="0">
                <a:solidFill>
                  <a:srgbClr val="5C2583"/>
                </a:solidFill>
                <a:latin typeface="OpenSans-Regular"/>
              </a:rPr>
              <a:t>Well </a:t>
            </a:r>
            <a:r>
              <a:rPr lang="en-GB" sz="2000" b="1" dirty="0">
                <a:solidFill>
                  <a:srgbClr val="5C2583"/>
                </a:solidFill>
                <a:latin typeface="OpenSans-Regular"/>
              </a:rPr>
              <a:t>C</a:t>
            </a:r>
            <a:r>
              <a:rPr lang="en-GB" sz="2000" b="1" i="0" u="none" strike="noStrike" baseline="0" dirty="0">
                <a:solidFill>
                  <a:srgbClr val="5C2583"/>
                </a:solidFill>
                <a:latin typeface="OpenSans-Regular"/>
              </a:rPr>
              <a:t>itizens</a:t>
            </a:r>
            <a:r>
              <a:rPr lang="en-GB" sz="2000" b="0" i="0" u="none" strike="noStrike" baseline="0" dirty="0">
                <a:solidFill>
                  <a:srgbClr val="5C2583"/>
                </a:solidFill>
                <a:latin typeface="OpenSans-Regular"/>
              </a:rPr>
              <a:t>, we are concerned about our own wellbeing, the wellbeing of others, the wellbeing of our society and the wellbeing of planet Earth.</a:t>
            </a:r>
          </a:p>
          <a:p>
            <a:pPr algn="l"/>
            <a:endParaRPr lang="en-GB" sz="2000" b="0" i="0" u="none" strike="noStrike" baseline="0" dirty="0">
              <a:solidFill>
                <a:srgbClr val="5C2583"/>
              </a:solidFill>
              <a:latin typeface="OpenSans-Regular"/>
            </a:endParaRPr>
          </a:p>
          <a:p>
            <a:pPr algn="l"/>
            <a:r>
              <a:rPr lang="en-GB" sz="2000" b="0" i="0" u="none" strike="noStrike" baseline="0" dirty="0">
                <a:solidFill>
                  <a:srgbClr val="5C2583"/>
                </a:solidFill>
                <a:latin typeface="OpenSans-Regular"/>
              </a:rPr>
              <a:t>The particular emphasis on </a:t>
            </a:r>
            <a:r>
              <a:rPr lang="en-GB" sz="2000" b="1" i="0" u="none" strike="noStrike" baseline="0" dirty="0">
                <a:solidFill>
                  <a:srgbClr val="5C2583"/>
                </a:solidFill>
                <a:latin typeface="OpenSans-Regular"/>
              </a:rPr>
              <a:t>active citizenship </a:t>
            </a:r>
            <a:r>
              <a:rPr lang="en-GB" sz="2000" b="0" i="0" u="none" strike="noStrike" baseline="0" dirty="0">
                <a:solidFill>
                  <a:srgbClr val="5C2583"/>
                </a:solidFill>
                <a:latin typeface="OpenSans-Regular"/>
              </a:rPr>
              <a:t>and taking actions in CSPE provide opportunities for young people as </a:t>
            </a:r>
            <a:r>
              <a:rPr lang="en-GB" sz="2000" b="1" i="0" u="none" strike="noStrike" baseline="0" dirty="0">
                <a:solidFill>
                  <a:srgbClr val="5C2583"/>
                </a:solidFill>
                <a:latin typeface="OpenSans-Regular"/>
              </a:rPr>
              <a:t>Well Citizens </a:t>
            </a:r>
            <a:r>
              <a:rPr lang="en-GB" sz="2000" b="0" i="0" u="none" strike="noStrike" baseline="0" dirty="0">
                <a:solidFill>
                  <a:srgbClr val="5C2583"/>
                </a:solidFill>
                <a:latin typeface="OpenSans-Regular"/>
              </a:rPr>
              <a:t>to grow in confidence, to show their sense of empathy, to develop resilience and their sense of </a:t>
            </a:r>
            <a:r>
              <a:rPr lang="en-GB" sz="2000" b="1" i="0" u="none" strike="noStrike" baseline="0" dirty="0">
                <a:solidFill>
                  <a:srgbClr val="5C2583"/>
                </a:solidFill>
                <a:latin typeface="OpenSans-Regular"/>
              </a:rPr>
              <a:t>agency</a:t>
            </a:r>
            <a:r>
              <a:rPr lang="en-GB" sz="2000" b="0" i="0" u="none" strike="noStrike" baseline="0" dirty="0">
                <a:solidFill>
                  <a:srgbClr val="5C2583"/>
                </a:solidFill>
                <a:latin typeface="OpenSans-Regular"/>
              </a:rPr>
              <a:t> </a:t>
            </a:r>
            <a:r>
              <a:rPr lang="en-GB" sz="2000" b="0" i="1" u="none" strike="noStrike" baseline="0" dirty="0">
                <a:solidFill>
                  <a:srgbClr val="5C2583"/>
                </a:solidFill>
                <a:latin typeface="OpenSans-Regular"/>
              </a:rPr>
              <a:t>‘as they participate in actions and connect with a wider community to help build a more equal, just and sustainable future’. </a:t>
            </a:r>
            <a:r>
              <a:rPr lang="en-GB" sz="1800" b="0" i="0" u="none" strike="noStrike" baseline="0" dirty="0">
                <a:solidFill>
                  <a:srgbClr val="5C2583"/>
                </a:solidFill>
                <a:latin typeface="OpenSans-Regular"/>
              </a:rPr>
              <a:t>(NCCA, 2021, CSPE Short Course </a:t>
            </a:r>
            <a:r>
              <a:rPr lang="en-IE" sz="1800" b="0" i="0" u="none" strike="noStrike" baseline="0" dirty="0">
                <a:solidFill>
                  <a:srgbClr val="5C2583"/>
                </a:solidFill>
                <a:latin typeface="OpenSans-Regular"/>
              </a:rPr>
              <a:t>Specification, p. 46)</a:t>
            </a:r>
            <a:endParaRPr lang="en-IE" dirty="0">
              <a:solidFill>
                <a:srgbClr val="5C2583"/>
              </a:solidFill>
            </a:endParaRPr>
          </a:p>
        </p:txBody>
      </p:sp>
      <p:pic>
        <p:nvPicPr>
          <p:cNvPr id="5" name="Picture 4">
            <a:extLst>
              <a:ext uri="{FF2B5EF4-FFF2-40B4-BE49-F238E27FC236}">
                <a16:creationId xmlns:a16="http://schemas.microsoft.com/office/drawing/2014/main" id="{A6254A23-D0C6-BEEB-BB86-875B3FA9076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33812" y="328074"/>
            <a:ext cx="5235788" cy="5486388"/>
          </a:xfrm>
          <a:prstGeom prst="rect">
            <a:avLst/>
          </a:prstGeom>
        </p:spPr>
      </p:pic>
      <p:sp>
        <p:nvSpPr>
          <p:cNvPr id="6" name="Title 1">
            <a:extLst>
              <a:ext uri="{FF2B5EF4-FFF2-40B4-BE49-F238E27FC236}">
                <a16:creationId xmlns:a16="http://schemas.microsoft.com/office/drawing/2014/main" id="{C6BC1852-1BD5-DEC9-1A61-ACAB48252937}"/>
              </a:ext>
            </a:extLst>
          </p:cNvPr>
          <p:cNvSpPr txBox="1">
            <a:spLocks/>
          </p:cNvSpPr>
          <p:nvPr/>
        </p:nvSpPr>
        <p:spPr>
          <a:xfrm>
            <a:off x="184121" y="74996"/>
            <a:ext cx="10355179" cy="8440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The ‘Well Citizen’</a:t>
            </a:r>
          </a:p>
        </p:txBody>
      </p:sp>
      <p:sp>
        <p:nvSpPr>
          <p:cNvPr id="2" name="TextBox 1">
            <a:extLst>
              <a:ext uri="{FF2B5EF4-FFF2-40B4-BE49-F238E27FC236}">
                <a16:creationId xmlns:a16="http://schemas.microsoft.com/office/drawing/2014/main" id="{210C9665-EEBD-0A8E-F4A7-B258653A7465}"/>
              </a:ext>
            </a:extLst>
          </p:cNvPr>
          <p:cNvSpPr txBox="1"/>
          <p:nvPr/>
        </p:nvSpPr>
        <p:spPr>
          <a:xfrm>
            <a:off x="-123594" y="-5009"/>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2086874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tarfish on beach">
            <a:extLst>
              <a:ext uri="{FF2B5EF4-FFF2-40B4-BE49-F238E27FC236}">
                <a16:creationId xmlns:a16="http://schemas.microsoft.com/office/drawing/2014/main" id="{C51EB8E3-338F-58CC-6B1F-BA3F1F51E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55" r="9860"/>
          <a:stretch>
            <a:fillRect/>
          </a:stretch>
        </p:blipFill>
        <p:spPr bwMode="auto">
          <a:xfrm>
            <a:off x="398135" y="372778"/>
            <a:ext cx="3640099" cy="5446499"/>
          </a:xfrm>
          <a:prstGeom prst="rect">
            <a:avLst/>
          </a:prstGeom>
          <a:noFill/>
          <a:ln w="28575" algn="in">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44BC91E3-5C94-843F-93F2-376FE3BF738A}"/>
              </a:ext>
            </a:extLst>
          </p:cNvPr>
          <p:cNvSpPr>
            <a:spLocks noChangeArrowheads="1"/>
          </p:cNvSpPr>
          <p:nvPr/>
        </p:nvSpPr>
        <p:spPr bwMode="auto">
          <a:xfrm>
            <a:off x="4483188" y="234214"/>
            <a:ext cx="7473289"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IE" altLang="en-US" sz="2000" dirty="0">
                <a:solidFill>
                  <a:srgbClr val="5C2583"/>
                </a:solidFill>
                <a:latin typeface="+mn-lt"/>
              </a:rPr>
              <a:t>A young lad was walking down a deserted beach after a major storm. He was astonished by the number of starfish that the storm had washed up on the beach. He thought that there was nothing he could do because there were so many.</a:t>
            </a:r>
          </a:p>
          <a:p>
            <a:pPr eaLnBrk="1" hangingPunct="1">
              <a:spcBef>
                <a:spcPct val="0"/>
              </a:spcBef>
              <a:buClrTx/>
              <a:buSzTx/>
              <a:buFontTx/>
              <a:buNone/>
            </a:pPr>
            <a:r>
              <a:rPr lang="en-IE" altLang="en-US" sz="2000" dirty="0">
                <a:solidFill>
                  <a:srgbClr val="5C2583"/>
                </a:solidFill>
                <a:latin typeface="+mn-lt"/>
              </a:rPr>
              <a:t> </a:t>
            </a:r>
          </a:p>
          <a:p>
            <a:pPr eaLnBrk="1" hangingPunct="1">
              <a:spcBef>
                <a:spcPct val="0"/>
              </a:spcBef>
              <a:buClrTx/>
              <a:buSzTx/>
              <a:buFontTx/>
              <a:buNone/>
            </a:pPr>
            <a:r>
              <a:rPr lang="en-IE" altLang="en-US" sz="2000" dirty="0">
                <a:solidFill>
                  <a:srgbClr val="5C2583"/>
                </a:solidFill>
                <a:latin typeface="+mn-lt"/>
              </a:rPr>
              <a:t>In the distance he saw a frail old woman. As he approached the woman, he saw her bend over, pick up a stranded starfish and throw it back into the sea. The young lad gazed in wonder as the old woman, again and again bent over, picked up stranded starfish and threw them from the sand to the water. He asked, </a:t>
            </a:r>
            <a:r>
              <a:rPr lang="en-IE" altLang="en-US" sz="2000" i="1" dirty="0">
                <a:solidFill>
                  <a:srgbClr val="5C2583"/>
                </a:solidFill>
                <a:latin typeface="+mn-lt"/>
              </a:rPr>
              <a:t>‘Why do you spend so much energy doing what seems to be a waste of time?’ </a:t>
            </a:r>
            <a:r>
              <a:rPr lang="en-IE" altLang="en-US" sz="2000" dirty="0">
                <a:solidFill>
                  <a:srgbClr val="5C2583"/>
                </a:solidFill>
                <a:latin typeface="+mn-lt"/>
              </a:rPr>
              <a:t>The old woman explained that the stranded starfish would die if left in the morning sun.</a:t>
            </a:r>
          </a:p>
          <a:p>
            <a:pPr eaLnBrk="1" hangingPunct="1">
              <a:spcBef>
                <a:spcPct val="0"/>
              </a:spcBef>
              <a:buClrTx/>
              <a:buSzTx/>
              <a:buFontTx/>
              <a:buNone/>
            </a:pPr>
            <a:r>
              <a:rPr lang="en-IE" altLang="en-US" sz="2000" dirty="0">
                <a:solidFill>
                  <a:srgbClr val="5C2583"/>
                </a:solidFill>
                <a:latin typeface="+mn-lt"/>
              </a:rPr>
              <a:t> </a:t>
            </a:r>
          </a:p>
          <a:p>
            <a:pPr eaLnBrk="1" hangingPunct="1">
              <a:spcBef>
                <a:spcPct val="0"/>
              </a:spcBef>
              <a:buClrTx/>
              <a:buSzTx/>
              <a:buFontTx/>
              <a:buNone/>
            </a:pPr>
            <a:r>
              <a:rPr lang="en-IE" altLang="en-US" sz="2000" i="1" dirty="0">
                <a:solidFill>
                  <a:srgbClr val="5C2583"/>
                </a:solidFill>
                <a:latin typeface="+mn-lt"/>
              </a:rPr>
              <a:t>‘But there must be thousands of starfish on this beach alone!’, </a:t>
            </a:r>
            <a:r>
              <a:rPr lang="en-IE" altLang="en-US" sz="2000" dirty="0">
                <a:solidFill>
                  <a:srgbClr val="5C2583"/>
                </a:solidFill>
                <a:latin typeface="+mn-lt"/>
              </a:rPr>
              <a:t>exclaimed the young lad. </a:t>
            </a:r>
            <a:r>
              <a:rPr lang="en-IE" altLang="en-US" sz="2000" i="1" dirty="0">
                <a:solidFill>
                  <a:srgbClr val="5C2583"/>
                </a:solidFill>
                <a:latin typeface="+mn-lt"/>
              </a:rPr>
              <a:t>‘How can you make a difference?’ </a:t>
            </a:r>
            <a:r>
              <a:rPr lang="en-IE" altLang="en-US" sz="2000" dirty="0">
                <a:solidFill>
                  <a:srgbClr val="5C2583"/>
                </a:solidFill>
                <a:latin typeface="+mn-lt"/>
              </a:rPr>
              <a:t>The old woman looked at the small starfish in her hand and, as she threw it to the safety of the sea, she said</a:t>
            </a:r>
            <a:r>
              <a:rPr lang="en-IE" altLang="en-US" sz="2000" i="1" dirty="0">
                <a:solidFill>
                  <a:srgbClr val="5C2583"/>
                </a:solidFill>
                <a:latin typeface="+mn-lt"/>
              </a:rPr>
              <a:t>, </a:t>
            </a:r>
            <a:r>
              <a:rPr lang="en-IE" altLang="en-US" sz="2000" b="1" i="1" dirty="0">
                <a:solidFill>
                  <a:srgbClr val="5C2583"/>
                </a:solidFill>
                <a:latin typeface="+mn-lt"/>
              </a:rPr>
              <a:t>‘I made a difference to that one, didn’t I?’</a:t>
            </a:r>
          </a:p>
        </p:txBody>
      </p:sp>
      <p:sp>
        <p:nvSpPr>
          <p:cNvPr id="4" name="Text Box 6">
            <a:extLst>
              <a:ext uri="{FF2B5EF4-FFF2-40B4-BE49-F238E27FC236}">
                <a16:creationId xmlns:a16="http://schemas.microsoft.com/office/drawing/2014/main" id="{BBF7B916-5BAF-5F00-9F78-1433E28A00C4}"/>
              </a:ext>
            </a:extLst>
          </p:cNvPr>
          <p:cNvSpPr txBox="1">
            <a:spLocks noChangeArrowheads="1"/>
          </p:cNvSpPr>
          <p:nvPr/>
        </p:nvSpPr>
        <p:spPr bwMode="auto">
          <a:xfrm>
            <a:off x="458654" y="1453209"/>
            <a:ext cx="343520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en-IE" altLang="en-US" sz="4000" b="1" i="1" dirty="0">
                <a:solidFill>
                  <a:srgbClr val="5C2583"/>
                </a:solidFill>
                <a:latin typeface="+mn-lt"/>
              </a:rPr>
              <a:t>The Starfish/Make A Difference! Story</a:t>
            </a:r>
          </a:p>
        </p:txBody>
      </p:sp>
      <p:sp>
        <p:nvSpPr>
          <p:cNvPr id="5" name="Rectangle 4">
            <a:extLst>
              <a:ext uri="{FF2B5EF4-FFF2-40B4-BE49-F238E27FC236}">
                <a16:creationId xmlns:a16="http://schemas.microsoft.com/office/drawing/2014/main" id="{A56171E0-FEFB-F3CA-218C-3F4EA194F4FD}"/>
              </a:ext>
            </a:extLst>
          </p:cNvPr>
          <p:cNvSpPr/>
          <p:nvPr/>
        </p:nvSpPr>
        <p:spPr>
          <a:xfrm>
            <a:off x="7031315" y="5566962"/>
            <a:ext cx="5105267" cy="369332"/>
          </a:xfrm>
          <a:prstGeom prst="rect">
            <a:avLst/>
          </a:prstGeom>
        </p:spPr>
        <p:txBody>
          <a:bodyPr wrap="square">
            <a:spAutoFit/>
          </a:bodyPr>
          <a:lstStyle/>
          <a:p>
            <a:pPr algn="r"/>
            <a:r>
              <a:rPr lang="en-IE" altLang="en-US" b="1" i="1" dirty="0">
                <a:solidFill>
                  <a:srgbClr val="008000"/>
                </a:solidFill>
              </a:rPr>
              <a:t>Adapted from ‘The Star Thrower’ by Loren Eisley</a:t>
            </a:r>
            <a:endParaRPr lang="en-IE" b="1" i="1" dirty="0">
              <a:solidFill>
                <a:srgbClr val="008000"/>
              </a:solidFill>
            </a:endParaRPr>
          </a:p>
        </p:txBody>
      </p:sp>
      <p:sp>
        <p:nvSpPr>
          <p:cNvPr id="7" name="TextBox 6">
            <a:extLst>
              <a:ext uri="{FF2B5EF4-FFF2-40B4-BE49-F238E27FC236}">
                <a16:creationId xmlns:a16="http://schemas.microsoft.com/office/drawing/2014/main" id="{0815940B-48EC-7A13-79BE-1185D62E5823}"/>
              </a:ext>
            </a:extLst>
          </p:cNvPr>
          <p:cNvSpPr txBox="1"/>
          <p:nvPr/>
        </p:nvSpPr>
        <p:spPr>
          <a:xfrm>
            <a:off x="0" y="8849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2034431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C4FBBB-CF86-215E-272D-FB7BAE68FF5E}"/>
              </a:ext>
            </a:extLst>
          </p:cNvPr>
          <p:cNvSpPr txBox="1"/>
          <p:nvPr/>
        </p:nvSpPr>
        <p:spPr>
          <a:xfrm>
            <a:off x="363135" y="1050029"/>
            <a:ext cx="5250143" cy="4554500"/>
          </a:xfrm>
          <a:prstGeom prst="rect">
            <a:avLst/>
          </a:prstGeom>
        </p:spPr>
        <p:txBody>
          <a:bodyPr vert="horz" wrap="square" lIns="91440" tIns="45720" rIns="91440" bIns="45720" rtlCol="0">
            <a:normAutofit/>
          </a:bodyPr>
          <a:lstStyle/>
          <a:p>
            <a:pPr algn="l"/>
            <a:r>
              <a:rPr lang="en-IE" sz="3600" b="1" baseline="0" dirty="0">
                <a:solidFill>
                  <a:srgbClr val="5C2583"/>
                </a:solidFill>
                <a:latin typeface="+mj-lt"/>
              </a:rPr>
              <a:t>Circular 0076/2020</a:t>
            </a:r>
          </a:p>
          <a:p>
            <a:pPr algn="l"/>
            <a:endParaRPr lang="en-IE" sz="2400" b="1" baseline="0" dirty="0">
              <a:latin typeface="+mj-lt"/>
            </a:endParaRPr>
          </a:p>
          <a:p>
            <a:pPr algn="l"/>
            <a:r>
              <a:rPr lang="en-GB" sz="2400" b="1" i="1" dirty="0">
                <a:solidFill>
                  <a:srgbClr val="046836"/>
                </a:solidFill>
              </a:rPr>
              <a:t>Wellbeing: </a:t>
            </a:r>
            <a:r>
              <a:rPr lang="en-GB" sz="2400" dirty="0">
                <a:solidFill>
                  <a:srgbClr val="5C2583"/>
                </a:solidFill>
              </a:rPr>
              <a:t>…..This area of learning will incorporate learning traditionally included in CSPE, PE, and SPHE. </a:t>
            </a:r>
          </a:p>
          <a:p>
            <a:pPr algn="l"/>
            <a:endParaRPr lang="en-GB" sz="2400" b="1" baseline="0" dirty="0">
              <a:solidFill>
                <a:srgbClr val="5C2583"/>
              </a:solidFill>
              <a:latin typeface="+mj-lt"/>
            </a:endParaRPr>
          </a:p>
          <a:p>
            <a:pPr algn="l"/>
            <a:r>
              <a:rPr lang="en-GB" sz="2400" dirty="0">
                <a:solidFill>
                  <a:srgbClr val="5C2583"/>
                </a:solidFill>
                <a:latin typeface="+mj-lt"/>
              </a:rPr>
              <a:t>…..</a:t>
            </a:r>
            <a:r>
              <a:rPr lang="en-GB" sz="2400" dirty="0">
                <a:solidFill>
                  <a:srgbClr val="5C2583"/>
                </a:solidFill>
              </a:rPr>
              <a:t> The specifications for the NCCA short courses in CSPE, SPHE (100 hours each) and PE (135 hours) should be used. </a:t>
            </a:r>
          </a:p>
          <a:p>
            <a:pPr algn="l"/>
            <a:endParaRPr lang="en-GB" sz="2400" b="1" baseline="0" dirty="0">
              <a:latin typeface="+mj-lt"/>
            </a:endParaRPr>
          </a:p>
          <a:p>
            <a:pPr algn="l"/>
            <a:r>
              <a:rPr lang="en-GB" sz="2400" b="1" dirty="0">
                <a:solidFill>
                  <a:srgbClr val="046836"/>
                </a:solidFill>
                <a:latin typeface="+mj-lt"/>
              </a:rPr>
              <a:t>400 hours for Wellbeing in total</a:t>
            </a:r>
            <a:endParaRPr lang="en-IE" sz="2400" b="1" baseline="0" dirty="0">
              <a:solidFill>
                <a:srgbClr val="046836"/>
              </a:solidFill>
              <a:latin typeface="+mj-lt"/>
            </a:endParaRPr>
          </a:p>
        </p:txBody>
      </p:sp>
      <p:sp>
        <p:nvSpPr>
          <p:cNvPr id="5" name="TextBox 4">
            <a:extLst>
              <a:ext uri="{FF2B5EF4-FFF2-40B4-BE49-F238E27FC236}">
                <a16:creationId xmlns:a16="http://schemas.microsoft.com/office/drawing/2014/main" id="{88BAA8FA-8369-CD17-9737-291A136ECAC2}"/>
              </a:ext>
            </a:extLst>
          </p:cNvPr>
          <p:cNvSpPr txBox="1"/>
          <p:nvPr/>
        </p:nvSpPr>
        <p:spPr>
          <a:xfrm>
            <a:off x="6024541" y="39376"/>
            <a:ext cx="5967662" cy="6028916"/>
          </a:xfrm>
          <a:prstGeom prst="rect">
            <a:avLst/>
          </a:prstGeom>
        </p:spPr>
        <p:txBody>
          <a:bodyPr vert="horz" wrap="square" lIns="91440" tIns="45720" rIns="91440" bIns="45720" rtlCol="0">
            <a:normAutofit fontScale="85000" lnSpcReduction="10000"/>
          </a:bodyPr>
          <a:lstStyle/>
          <a:p>
            <a:pPr algn="l"/>
            <a:r>
              <a:rPr lang="en-IE" sz="3900" b="1" baseline="0" dirty="0">
                <a:solidFill>
                  <a:srgbClr val="5C2583"/>
                </a:solidFill>
                <a:latin typeface="+mj-lt"/>
              </a:rPr>
              <a:t>Circular 0028/2023</a:t>
            </a:r>
          </a:p>
          <a:p>
            <a:pPr algn="l"/>
            <a:endParaRPr lang="en-IE" sz="2400" b="1" baseline="0" dirty="0">
              <a:latin typeface="+mj-lt"/>
            </a:endParaRPr>
          </a:p>
          <a:p>
            <a:r>
              <a:rPr lang="en-GB" sz="2600" b="1" i="0" u="none" strike="noStrike" baseline="0" dirty="0">
                <a:solidFill>
                  <a:srgbClr val="004D44"/>
                </a:solidFill>
              </a:rPr>
              <a:t>3.4 Arrangements for CBAs in short courses </a:t>
            </a:r>
            <a:endParaRPr lang="en-GB" sz="2600" b="0" i="0" u="none" strike="noStrike" baseline="0" dirty="0">
              <a:solidFill>
                <a:srgbClr val="004D44"/>
              </a:solidFill>
            </a:endParaRPr>
          </a:p>
          <a:p>
            <a:r>
              <a:rPr lang="en-GB" sz="2600" b="1" i="0" u="none" strike="noStrike" baseline="0" dirty="0">
                <a:solidFill>
                  <a:srgbClr val="5C2583"/>
                </a:solidFill>
              </a:rPr>
              <a:t>Junior Cycle short courses will have </a:t>
            </a:r>
            <a:r>
              <a:rPr lang="en-GB" sz="2600" b="1" i="0" u="sng" strike="noStrike" baseline="0" dirty="0">
                <a:solidFill>
                  <a:srgbClr val="5C2583"/>
                </a:solidFill>
              </a:rPr>
              <a:t>one</a:t>
            </a:r>
            <a:r>
              <a:rPr lang="en-GB" sz="2600" b="1" i="0" u="none" strike="noStrike" baseline="0" dirty="0">
                <a:solidFill>
                  <a:srgbClr val="5C2583"/>
                </a:solidFill>
              </a:rPr>
              <a:t> Classroom-Based Assessment</a:t>
            </a:r>
            <a:r>
              <a:rPr lang="en-GB" sz="2600" b="0" i="0" u="none" strike="noStrike" baseline="0" dirty="0">
                <a:solidFill>
                  <a:srgbClr val="5C2583"/>
                </a:solidFill>
              </a:rPr>
              <a:t>. The exception to this is the new 135-hour PE programme which requires students to complete two CBAs. </a:t>
            </a:r>
          </a:p>
          <a:p>
            <a:endParaRPr lang="en-GB" sz="2600" b="0" i="0" u="none" strike="noStrike" baseline="0" dirty="0">
              <a:solidFill>
                <a:srgbClr val="000000"/>
              </a:solidFill>
            </a:endParaRPr>
          </a:p>
          <a:p>
            <a:r>
              <a:rPr lang="en-IE" sz="2600" b="1" i="0" u="none" strike="noStrike" baseline="0" dirty="0">
                <a:solidFill>
                  <a:srgbClr val="004D44"/>
                </a:solidFill>
              </a:rPr>
              <a:t>3.5 Arrangements for CBAs 2023/2024 </a:t>
            </a:r>
            <a:endParaRPr lang="en-IE" sz="2600" b="0" i="0" u="none" strike="noStrike" baseline="0" dirty="0">
              <a:solidFill>
                <a:srgbClr val="004D44"/>
              </a:solidFill>
            </a:endParaRPr>
          </a:p>
          <a:p>
            <a:r>
              <a:rPr lang="en-GB" sz="2600" b="0" i="0" u="none" strike="noStrike" baseline="0" dirty="0">
                <a:solidFill>
                  <a:srgbClr val="5C2583"/>
                </a:solidFill>
              </a:rPr>
              <a:t>As a result of the decision to maintain adjustments made to assessment arrangements for the 2022/2023 academic year for one further year, the following arrangements now apply in relation to CBAs for third year students in 2023/2024: </a:t>
            </a:r>
          </a:p>
          <a:p>
            <a:endParaRPr lang="en-GB" sz="2600" b="0" i="0" u="none" strike="noStrike" baseline="0" dirty="0">
              <a:solidFill>
                <a:srgbClr val="5C2583"/>
              </a:solidFill>
            </a:endParaRPr>
          </a:p>
          <a:p>
            <a:pPr marL="285750" indent="-285750">
              <a:buFont typeface="Wingdings" panose="05000000000000000000" pitchFamily="2" charset="2"/>
              <a:buChar char="§"/>
            </a:pPr>
            <a:r>
              <a:rPr lang="en-GB" sz="2600" b="0" i="0" u="none" strike="noStrike" baseline="0" dirty="0">
                <a:solidFill>
                  <a:srgbClr val="5C2583"/>
                </a:solidFill>
              </a:rPr>
              <a:t>Students entering third year of Junior Cycle in 2023/2024 must complete a minimum of one CBA in each subject and </a:t>
            </a:r>
            <a:r>
              <a:rPr lang="en-GB" sz="2600" b="1" i="0" u="sng" strike="noStrike" baseline="0" dirty="0">
                <a:solidFill>
                  <a:srgbClr val="5C2583"/>
                </a:solidFill>
              </a:rPr>
              <a:t>one</a:t>
            </a:r>
            <a:r>
              <a:rPr lang="en-GB" sz="2600" b="1" i="0" u="none" strike="noStrike" baseline="0" dirty="0">
                <a:solidFill>
                  <a:srgbClr val="5C2583"/>
                </a:solidFill>
              </a:rPr>
              <a:t> CBA in each short course</a:t>
            </a:r>
            <a:r>
              <a:rPr lang="en-GB" sz="2600" b="0" i="0" u="none" strike="noStrike" baseline="0" dirty="0">
                <a:solidFill>
                  <a:srgbClr val="5C2583"/>
                </a:solidFill>
              </a:rPr>
              <a:t>. </a:t>
            </a:r>
          </a:p>
        </p:txBody>
      </p:sp>
      <p:sp>
        <p:nvSpPr>
          <p:cNvPr id="2" name="TextBox 1">
            <a:extLst>
              <a:ext uri="{FF2B5EF4-FFF2-40B4-BE49-F238E27FC236}">
                <a16:creationId xmlns:a16="http://schemas.microsoft.com/office/drawing/2014/main" id="{F114900E-1C7F-787A-CAD1-74ADF1DE4379}"/>
              </a:ext>
            </a:extLst>
          </p:cNvPr>
          <p:cNvSpPr txBox="1"/>
          <p:nvPr/>
        </p:nvSpPr>
        <p:spPr>
          <a:xfrm>
            <a:off x="83127" y="157504"/>
            <a:ext cx="5875786" cy="818147"/>
          </a:xfrm>
          <a:prstGeom prst="rect">
            <a:avLst/>
          </a:prstGeom>
        </p:spPr>
        <p:txBody>
          <a:bodyPr vert="horz" wrap="square" lIns="91440" tIns="45720" rIns="91440" bIns="45720" rtlCol="0">
            <a:noAutofit/>
          </a:bodyPr>
          <a:lstStyle/>
          <a:p>
            <a:pPr algn="l"/>
            <a:r>
              <a:rPr lang="en-IE" sz="4000" b="1" baseline="0" dirty="0">
                <a:solidFill>
                  <a:srgbClr val="046836"/>
                </a:solidFill>
                <a:latin typeface="+mj-lt"/>
              </a:rPr>
              <a:t>Department of Education</a:t>
            </a:r>
          </a:p>
        </p:txBody>
      </p:sp>
      <p:sp>
        <p:nvSpPr>
          <p:cNvPr id="3" name="TextBox 2">
            <a:extLst>
              <a:ext uri="{FF2B5EF4-FFF2-40B4-BE49-F238E27FC236}">
                <a16:creationId xmlns:a16="http://schemas.microsoft.com/office/drawing/2014/main" id="{D1F74428-83F3-A9D4-796C-623F65BB838F}"/>
              </a:ext>
            </a:extLst>
          </p:cNvPr>
          <p:cNvSpPr txBox="1"/>
          <p:nvPr/>
        </p:nvSpPr>
        <p:spPr>
          <a:xfrm>
            <a:off x="-107918" y="0"/>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2134164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91DE-DF01-908E-35D0-0EA7BAE56B61}"/>
              </a:ext>
            </a:extLst>
          </p:cNvPr>
          <p:cNvSpPr txBox="1">
            <a:spLocks/>
          </p:cNvSpPr>
          <p:nvPr/>
        </p:nvSpPr>
        <p:spPr>
          <a:xfrm>
            <a:off x="224589" y="259449"/>
            <a:ext cx="11574379" cy="8440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rgbClr val="046836"/>
                </a:solidFill>
              </a:rPr>
              <a:t>What is CSPE all about?</a:t>
            </a:r>
          </a:p>
        </p:txBody>
      </p:sp>
      <p:sp>
        <p:nvSpPr>
          <p:cNvPr id="3" name="TextBox 2">
            <a:extLst>
              <a:ext uri="{FF2B5EF4-FFF2-40B4-BE49-F238E27FC236}">
                <a16:creationId xmlns:a16="http://schemas.microsoft.com/office/drawing/2014/main" id="{C6DC335A-0B21-6707-0216-A5F5706D92A8}"/>
              </a:ext>
            </a:extLst>
          </p:cNvPr>
          <p:cNvSpPr txBox="1"/>
          <p:nvPr/>
        </p:nvSpPr>
        <p:spPr>
          <a:xfrm>
            <a:off x="6597680" y="1334411"/>
            <a:ext cx="5201288" cy="4418871"/>
          </a:xfrm>
          <a:prstGeom prst="rect">
            <a:avLst/>
          </a:prstGeom>
        </p:spPr>
        <p:txBody>
          <a:bodyPr vert="horz" wrap="square" lIns="91440" tIns="45720" rIns="91440" bIns="45720" rtlCol="0">
            <a:normAutofit/>
          </a:bodyPr>
          <a:lstStyle/>
          <a:p>
            <a:pPr algn="ctr"/>
            <a:r>
              <a:rPr lang="en-IE" sz="4800" b="1" baseline="0" dirty="0">
                <a:solidFill>
                  <a:srgbClr val="5C2583"/>
                </a:solidFill>
                <a:latin typeface="+mj-lt"/>
              </a:rPr>
              <a:t>1) What is going on in our world</a:t>
            </a:r>
          </a:p>
          <a:p>
            <a:pPr algn="ctr"/>
            <a:r>
              <a:rPr lang="en-IE" sz="4800" b="1" dirty="0">
                <a:solidFill>
                  <a:srgbClr val="C00000"/>
                </a:solidFill>
                <a:latin typeface="+mj-lt"/>
              </a:rPr>
              <a:t>&amp;</a:t>
            </a:r>
          </a:p>
          <a:p>
            <a:pPr algn="ctr"/>
            <a:r>
              <a:rPr lang="en-IE" sz="4800" b="1" baseline="0" dirty="0">
                <a:solidFill>
                  <a:srgbClr val="046836"/>
                </a:solidFill>
                <a:latin typeface="+mj-lt"/>
              </a:rPr>
              <a:t>2) What we can do about it</a:t>
            </a:r>
          </a:p>
        </p:txBody>
      </p:sp>
      <p:cxnSp>
        <p:nvCxnSpPr>
          <p:cNvPr id="4" name="Straight Arrow Connector 3">
            <a:extLst>
              <a:ext uri="{FF2B5EF4-FFF2-40B4-BE49-F238E27FC236}">
                <a16:creationId xmlns:a16="http://schemas.microsoft.com/office/drawing/2014/main" id="{8C17511B-E099-7E8E-3CCF-12D863E92090}"/>
              </a:ext>
            </a:extLst>
          </p:cNvPr>
          <p:cNvCxnSpPr/>
          <p:nvPr/>
        </p:nvCxnSpPr>
        <p:spPr>
          <a:xfrm flipV="1">
            <a:off x="5105764" y="1806924"/>
            <a:ext cx="1491916" cy="56001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logo of a company&#10;&#10;Description automatically generated with medium confidence">
            <a:extLst>
              <a:ext uri="{FF2B5EF4-FFF2-40B4-BE49-F238E27FC236}">
                <a16:creationId xmlns:a16="http://schemas.microsoft.com/office/drawing/2014/main" id="{AF603087-778D-D8C1-3986-CE03C30FF103}"/>
              </a:ext>
            </a:extLst>
          </p:cNvPr>
          <p:cNvPicPr>
            <a:picLocks noChangeAspect="1"/>
          </p:cNvPicPr>
          <p:nvPr/>
        </p:nvPicPr>
        <p:blipFill>
          <a:blip r:embed="rId2"/>
          <a:stretch>
            <a:fillRect/>
          </a:stretch>
        </p:blipFill>
        <p:spPr>
          <a:xfrm>
            <a:off x="393032" y="1703558"/>
            <a:ext cx="4486742" cy="2839874"/>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4F249B29-233D-44EC-AF2B-5289E2BC3162}"/>
              </a:ext>
            </a:extLst>
          </p:cNvPr>
          <p:cNvCxnSpPr>
            <a:cxnSpLocks/>
          </p:cNvCxnSpPr>
          <p:nvPr/>
        </p:nvCxnSpPr>
        <p:spPr>
          <a:xfrm>
            <a:off x="5057638" y="3140222"/>
            <a:ext cx="1588169" cy="76225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313DF6-442F-22DD-823E-30B5FFCDDD07}"/>
              </a:ext>
            </a:extLst>
          </p:cNvPr>
          <p:cNvSpPr txBox="1"/>
          <p:nvPr/>
        </p:nvSpPr>
        <p:spPr>
          <a:xfrm>
            <a:off x="-133319" y="1686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3208438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DB3460-C6BE-DC18-E059-89DB72AA544F}"/>
              </a:ext>
            </a:extLst>
          </p:cNvPr>
          <p:cNvSpPr>
            <a:spLocks noGrp="1"/>
          </p:cNvSpPr>
          <p:nvPr>
            <p:ph type="ctrTitle"/>
          </p:nvPr>
        </p:nvSpPr>
        <p:spPr>
          <a:xfrm>
            <a:off x="144312" y="47315"/>
            <a:ext cx="9144000" cy="844062"/>
          </a:xfrm>
        </p:spPr>
        <p:txBody>
          <a:bodyPr>
            <a:normAutofit/>
          </a:bodyPr>
          <a:lstStyle/>
          <a:p>
            <a:r>
              <a:rPr lang="en-US" sz="4800" dirty="0">
                <a:solidFill>
                  <a:srgbClr val="046836"/>
                </a:solidFill>
              </a:rPr>
              <a:t>What is important in CSPE?</a:t>
            </a:r>
          </a:p>
        </p:txBody>
      </p:sp>
      <p:sp>
        <p:nvSpPr>
          <p:cNvPr id="5" name="Subtitle 2">
            <a:extLst>
              <a:ext uri="{FF2B5EF4-FFF2-40B4-BE49-F238E27FC236}">
                <a16:creationId xmlns:a16="http://schemas.microsoft.com/office/drawing/2014/main" id="{5C13E924-4AF3-76EB-7DA0-BDB05D60803C}"/>
              </a:ext>
            </a:extLst>
          </p:cNvPr>
          <p:cNvSpPr>
            <a:spLocks noGrp="1"/>
          </p:cNvSpPr>
          <p:nvPr>
            <p:ph type="subTitle" idx="1"/>
          </p:nvPr>
        </p:nvSpPr>
        <p:spPr>
          <a:xfrm>
            <a:off x="78099" y="1003625"/>
            <a:ext cx="7977543" cy="3582099"/>
          </a:xfrm>
        </p:spPr>
        <p:txBody>
          <a:bodyPr>
            <a:noAutofit/>
          </a:bodyPr>
          <a:lstStyle/>
          <a:p>
            <a:pPr marL="342900" indent="-342900">
              <a:buClr>
                <a:srgbClr val="009900"/>
              </a:buClr>
              <a:buFont typeface="Wingdings" panose="05000000000000000000" pitchFamily="2" charset="2"/>
              <a:buChar char="ü"/>
            </a:pPr>
            <a:r>
              <a:rPr lang="en-US" sz="2800" dirty="0"/>
              <a:t>Meeting the requirements of the </a:t>
            </a:r>
            <a:r>
              <a:rPr lang="en-US" sz="2800" b="1" dirty="0"/>
              <a:t>Specification</a:t>
            </a:r>
          </a:p>
          <a:p>
            <a:pPr marL="342900" indent="-342900">
              <a:buClr>
                <a:srgbClr val="009900"/>
              </a:buClr>
              <a:buFont typeface="Wingdings" panose="05000000000000000000" pitchFamily="2" charset="2"/>
              <a:buChar char="ü"/>
            </a:pPr>
            <a:r>
              <a:rPr lang="en-US" sz="2800" dirty="0"/>
              <a:t>Supporting the development of the </a:t>
            </a:r>
            <a:r>
              <a:rPr lang="en-US" sz="2800" b="1" dirty="0"/>
              <a:t>‘Well Citizen’</a:t>
            </a:r>
          </a:p>
          <a:p>
            <a:pPr marL="342900" indent="-342900">
              <a:buClr>
                <a:srgbClr val="009900"/>
              </a:buClr>
              <a:buFont typeface="Wingdings" panose="05000000000000000000" pitchFamily="2" charset="2"/>
              <a:buChar char="ü"/>
            </a:pPr>
            <a:r>
              <a:rPr lang="en-US" sz="2800" dirty="0"/>
              <a:t>Teaching and learning in </a:t>
            </a:r>
            <a:r>
              <a:rPr lang="en-US" sz="2800" b="1" dirty="0"/>
              <a:t>contemporary society</a:t>
            </a:r>
          </a:p>
          <a:p>
            <a:pPr marL="342900" indent="-342900">
              <a:buClr>
                <a:srgbClr val="009900"/>
              </a:buClr>
              <a:buFont typeface="Wingdings" panose="05000000000000000000" pitchFamily="2" charset="2"/>
              <a:buChar char="ü"/>
            </a:pPr>
            <a:r>
              <a:rPr lang="en-US" sz="2800" dirty="0"/>
              <a:t>Enabling students to </a:t>
            </a:r>
            <a:r>
              <a:rPr lang="en-US" sz="2800" b="1" dirty="0"/>
              <a:t>read the world</a:t>
            </a:r>
          </a:p>
          <a:p>
            <a:pPr marL="342900" indent="-342900">
              <a:buClr>
                <a:srgbClr val="009900"/>
              </a:buClr>
              <a:buFont typeface="Wingdings" panose="05000000000000000000" pitchFamily="2" charset="2"/>
              <a:buChar char="ü"/>
            </a:pPr>
            <a:r>
              <a:rPr lang="en-US" sz="2800" b="1" dirty="0"/>
              <a:t>Engaging students</a:t>
            </a:r>
          </a:p>
          <a:p>
            <a:pPr marL="342900" indent="-342900">
              <a:buClr>
                <a:srgbClr val="009900"/>
              </a:buClr>
              <a:buFont typeface="Wingdings" panose="05000000000000000000" pitchFamily="2" charset="2"/>
              <a:buChar char="ü"/>
            </a:pPr>
            <a:r>
              <a:rPr lang="en-US" sz="2800" b="1" dirty="0"/>
              <a:t>Empowering student voice and student agency</a:t>
            </a:r>
          </a:p>
          <a:p>
            <a:pPr marL="342900" indent="-342900">
              <a:buClr>
                <a:srgbClr val="009900"/>
              </a:buClr>
              <a:buFont typeface="Wingdings" panose="05000000000000000000" pitchFamily="2" charset="2"/>
              <a:buChar char="ü"/>
            </a:pPr>
            <a:r>
              <a:rPr lang="en-US" sz="2800" b="1" dirty="0"/>
              <a:t>Active teaching and active learning</a:t>
            </a:r>
          </a:p>
          <a:p>
            <a:pPr marL="342900" indent="-342900">
              <a:buClr>
                <a:srgbClr val="009900"/>
              </a:buClr>
              <a:buFont typeface="Wingdings" panose="05000000000000000000" pitchFamily="2" charset="2"/>
              <a:buChar char="ü"/>
            </a:pPr>
            <a:r>
              <a:rPr lang="en-US" sz="2800" b="1" dirty="0"/>
              <a:t>Capturing the learning</a:t>
            </a:r>
          </a:p>
          <a:p>
            <a:pPr marL="342900" indent="-342900">
              <a:buClr>
                <a:srgbClr val="009900"/>
              </a:buClr>
              <a:buFont typeface="Wingdings" panose="05000000000000000000" pitchFamily="2" charset="2"/>
              <a:buChar char="ü"/>
            </a:pPr>
            <a:r>
              <a:rPr lang="en-US" sz="2800" dirty="0"/>
              <a:t>Making </a:t>
            </a:r>
            <a:r>
              <a:rPr lang="en-US" sz="2800" b="1" dirty="0"/>
              <a:t>links to LC Politics &amp; Society </a:t>
            </a:r>
            <a:r>
              <a:rPr lang="en-US" sz="2800" dirty="0"/>
              <a:t>Course</a:t>
            </a:r>
          </a:p>
        </p:txBody>
      </p:sp>
      <p:pic>
        <p:nvPicPr>
          <p:cNvPr id="8" name="Picture 7">
            <a:extLst>
              <a:ext uri="{FF2B5EF4-FFF2-40B4-BE49-F238E27FC236}">
                <a16:creationId xmlns:a16="http://schemas.microsoft.com/office/drawing/2014/main" id="{94876E8D-C53F-1677-41F4-6634EC62CA10}"/>
              </a:ext>
            </a:extLst>
          </p:cNvPr>
          <p:cNvPicPr>
            <a:picLocks noChangeAspect="1"/>
          </p:cNvPicPr>
          <p:nvPr/>
        </p:nvPicPr>
        <p:blipFill rotWithShape="1">
          <a:blip r:embed="rId2">
            <a:clrChange>
              <a:clrFrom>
                <a:srgbClr val="FFFFFF"/>
              </a:clrFrom>
              <a:clrTo>
                <a:srgbClr val="FFFFFF">
                  <a:alpha val="0"/>
                </a:srgbClr>
              </a:clrTo>
            </a:clrChange>
          </a:blip>
          <a:srcRect t="3942"/>
          <a:stretch/>
        </p:blipFill>
        <p:spPr>
          <a:xfrm>
            <a:off x="8055642" y="928793"/>
            <a:ext cx="3792182" cy="4747306"/>
          </a:xfrm>
          <a:prstGeom prst="rect">
            <a:avLst/>
          </a:prstGeom>
        </p:spPr>
      </p:pic>
      <p:sp>
        <p:nvSpPr>
          <p:cNvPr id="2" name="TextBox 1">
            <a:extLst>
              <a:ext uri="{FF2B5EF4-FFF2-40B4-BE49-F238E27FC236}">
                <a16:creationId xmlns:a16="http://schemas.microsoft.com/office/drawing/2014/main" id="{F82621C1-E287-8CDE-3489-DE177814D038}"/>
              </a:ext>
            </a:extLst>
          </p:cNvPr>
          <p:cNvSpPr txBox="1"/>
          <p:nvPr/>
        </p:nvSpPr>
        <p:spPr>
          <a:xfrm>
            <a:off x="-133319" y="9899"/>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CH</a:t>
            </a:r>
          </a:p>
        </p:txBody>
      </p:sp>
    </p:spTree>
    <p:extLst>
      <p:ext uri="{BB962C8B-B14F-4D97-AF65-F5344CB8AC3E}">
        <p14:creationId xmlns:p14="http://schemas.microsoft.com/office/powerpoint/2010/main" val="174871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A8A29-F16D-BDDE-497D-0A65E9D80809}"/>
              </a:ext>
            </a:extLst>
          </p:cNvPr>
          <p:cNvPicPr>
            <a:picLocks noChangeAspect="1"/>
          </p:cNvPicPr>
          <p:nvPr/>
        </p:nvPicPr>
        <p:blipFill rotWithShape="1">
          <a:blip r:embed="rId2"/>
          <a:srcRect b="851"/>
          <a:stretch/>
        </p:blipFill>
        <p:spPr>
          <a:xfrm>
            <a:off x="6763605" y="91877"/>
            <a:ext cx="4069191" cy="5779532"/>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F447A4C5-72B4-9234-D1B1-0F345772242C}"/>
              </a:ext>
            </a:extLst>
          </p:cNvPr>
          <p:cNvSpPr txBox="1">
            <a:spLocks/>
          </p:cNvSpPr>
          <p:nvPr/>
        </p:nvSpPr>
        <p:spPr>
          <a:xfrm>
            <a:off x="839788" y="457200"/>
            <a:ext cx="3932237"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rgbClr val="046836"/>
                </a:solidFill>
              </a:rPr>
              <a:t>PME Research</a:t>
            </a:r>
          </a:p>
        </p:txBody>
      </p:sp>
      <p:sp>
        <p:nvSpPr>
          <p:cNvPr id="5" name="Text Placeholder 5">
            <a:extLst>
              <a:ext uri="{FF2B5EF4-FFF2-40B4-BE49-F238E27FC236}">
                <a16:creationId xmlns:a16="http://schemas.microsoft.com/office/drawing/2014/main" id="{A032092F-915F-E807-3F64-1294D703FD7D}"/>
              </a:ext>
            </a:extLst>
          </p:cNvPr>
          <p:cNvSpPr txBox="1">
            <a:spLocks/>
          </p:cNvSpPr>
          <p:nvPr/>
        </p:nvSpPr>
        <p:spPr>
          <a:xfrm>
            <a:off x="888228" y="1036903"/>
            <a:ext cx="4661808" cy="36631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b="1" i="1" dirty="0">
                <a:solidFill>
                  <a:srgbClr val="5C2583"/>
                </a:solidFill>
              </a:rPr>
              <a:t>n =46</a:t>
            </a:r>
          </a:p>
        </p:txBody>
      </p:sp>
      <p:pic>
        <p:nvPicPr>
          <p:cNvPr id="6" name="Picture 5" descr="Chart, bar chart">
            <a:extLst>
              <a:ext uri="{FF2B5EF4-FFF2-40B4-BE49-F238E27FC236}">
                <a16:creationId xmlns:a16="http://schemas.microsoft.com/office/drawing/2014/main" id="{523234AF-FE8B-4239-B821-46FE7FD94DAD}"/>
              </a:ext>
            </a:extLst>
          </p:cNvPr>
          <p:cNvPicPr>
            <a:picLocks noChangeAspect="1"/>
          </p:cNvPicPr>
          <p:nvPr/>
        </p:nvPicPr>
        <p:blipFill rotWithShape="1">
          <a:blip r:embed="rId3">
            <a:extLst>
              <a:ext uri="{28A0092B-C50C-407E-A947-70E740481C1C}">
                <a14:useLocalDpi xmlns:a14="http://schemas.microsoft.com/office/drawing/2010/main" val="0"/>
              </a:ext>
            </a:extLst>
          </a:blip>
          <a:srcRect l="2247" r="2420"/>
          <a:stretch/>
        </p:blipFill>
        <p:spPr>
          <a:xfrm>
            <a:off x="573039" y="1595378"/>
            <a:ext cx="5407749" cy="354835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551985C0-AAF0-3EAA-567C-075D7FB713D8}"/>
              </a:ext>
            </a:extLst>
          </p:cNvPr>
          <p:cNvSpPr txBox="1"/>
          <p:nvPr/>
        </p:nvSpPr>
        <p:spPr>
          <a:xfrm>
            <a:off x="-42391" y="25617"/>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3905466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FF78A4B-99B2-C831-8561-9EED9214EB2A}"/>
              </a:ext>
            </a:extLst>
          </p:cNvPr>
          <p:cNvGraphicFramePr/>
          <p:nvPr>
            <p:extLst>
              <p:ext uri="{D42A27DB-BD31-4B8C-83A1-F6EECF244321}">
                <p14:modId xmlns:p14="http://schemas.microsoft.com/office/powerpoint/2010/main" val="2189320524"/>
              </p:ext>
            </p:extLst>
          </p:nvPr>
        </p:nvGraphicFramePr>
        <p:xfrm>
          <a:off x="2250367" y="-3"/>
          <a:ext cx="8855047" cy="5968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D1AB5133-BBDF-8833-8425-C748FAA74F19}"/>
              </a:ext>
            </a:extLst>
          </p:cNvPr>
          <p:cNvSpPr txBox="1">
            <a:spLocks/>
          </p:cNvSpPr>
          <p:nvPr/>
        </p:nvSpPr>
        <p:spPr bwMode="auto">
          <a:xfrm rot="16200000">
            <a:off x="-1626786" y="2518304"/>
            <a:ext cx="60773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IE" sz="2800" b="1" dirty="0">
                <a:solidFill>
                  <a:srgbClr val="5C2583"/>
                </a:solidFill>
              </a:rPr>
              <a:t>JC CSPE Short Course Outline</a:t>
            </a:r>
          </a:p>
        </p:txBody>
      </p:sp>
      <p:sp>
        <p:nvSpPr>
          <p:cNvPr id="4" name="TextBox 3">
            <a:extLst>
              <a:ext uri="{FF2B5EF4-FFF2-40B4-BE49-F238E27FC236}">
                <a16:creationId xmlns:a16="http://schemas.microsoft.com/office/drawing/2014/main" id="{F52B2FF6-1529-E559-E826-A9B2AC3B3AA3}"/>
              </a:ext>
            </a:extLst>
          </p:cNvPr>
          <p:cNvSpPr txBox="1"/>
          <p:nvPr/>
        </p:nvSpPr>
        <p:spPr>
          <a:xfrm>
            <a:off x="-42057" y="51868"/>
            <a:ext cx="615430" cy="349786"/>
          </a:xfrm>
          <a:prstGeom prst="rect">
            <a:avLst/>
          </a:prstGeom>
        </p:spPr>
        <p:txBody>
          <a:bodyPr vert="horz" wrap="square" lIns="91440" tIns="45720" rIns="91440" bIns="45720" rtlCol="0">
            <a:normAutofit/>
          </a:bodyPr>
          <a:lstStyle/>
          <a:p>
            <a:pPr algn="ctr"/>
            <a:r>
              <a:rPr lang="en-IE" sz="1400" b="1" baseline="0" dirty="0">
                <a:solidFill>
                  <a:srgbClr val="5C2583"/>
                </a:solidFill>
                <a:latin typeface="+mj-lt"/>
              </a:rPr>
              <a:t>MW</a:t>
            </a:r>
          </a:p>
        </p:txBody>
      </p:sp>
    </p:spTree>
    <p:extLst>
      <p:ext uri="{BB962C8B-B14F-4D97-AF65-F5344CB8AC3E}">
        <p14:creationId xmlns:p14="http://schemas.microsoft.com/office/powerpoint/2010/main" val="1055305845"/>
      </p:ext>
    </p:extLst>
  </p:cSld>
  <p:clrMapOvr>
    <a:masterClrMapping/>
  </p:clrMapOvr>
</p:sld>
</file>

<file path=ppt/theme/theme1.xml><?xml version="1.0" encoding="utf-8"?>
<a:theme xmlns:a="http://schemas.openxmlformats.org/drawingml/2006/main" name="Office Theme">
  <a:themeElements>
    <a:clrScheme name="MAD-Colours">
      <a:dk1>
        <a:srgbClr val="103564"/>
      </a:dk1>
      <a:lt1>
        <a:srgbClr val="FFFFFF"/>
      </a:lt1>
      <a:dk2>
        <a:srgbClr val="5B2482"/>
      </a:dk2>
      <a:lt2>
        <a:srgbClr val="E7E6E6"/>
      </a:lt2>
      <a:accent1>
        <a:srgbClr val="0299D7"/>
      </a:accent1>
      <a:accent2>
        <a:srgbClr val="F58C3C"/>
      </a:accent2>
      <a:accent3>
        <a:srgbClr val="68C3C9"/>
      </a:accent3>
      <a:accent4>
        <a:srgbClr val="ACCE81"/>
      </a:accent4>
      <a:accent5>
        <a:srgbClr val="8D8AC3"/>
      </a:accent5>
      <a:accent6>
        <a:srgbClr val="EC6EA6"/>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1200" baseline="0" dirty="0">
            <a:latin typeface="+mj-lt"/>
          </a:defRPr>
        </a:defPPr>
      </a:lstStyle>
    </a:txDef>
  </a:objectDefaults>
  <a:extraClrSchemeLst/>
  <a:extLst>
    <a:ext uri="{05A4C25C-085E-4340-85A3-A5531E510DB2}">
      <thm15:themeFamily xmlns:thm15="http://schemas.microsoft.com/office/thememl/2012/main" name="Presentation27" id="{D1825694-7590-1949-9300-78C28767D24A}" vid="{ACB7304C-F511-BC43-9D27-759DE0EFA4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9037D0297CCE40A08376BF676D8BDD" ma:contentTypeVersion="14" ma:contentTypeDescription="Create a new document." ma:contentTypeScope="" ma:versionID="a7936f66ea183c85ed6929de184927bc">
  <xsd:schema xmlns:xsd="http://www.w3.org/2001/XMLSchema" xmlns:xs="http://www.w3.org/2001/XMLSchema" xmlns:p="http://schemas.microsoft.com/office/2006/metadata/properties" xmlns:ns2="8293d494-c9c2-4a64-a039-21a66334a7e7" xmlns:ns3="43e09040-28f4-4e36-876c-47ddf48ab69b" targetNamespace="http://schemas.microsoft.com/office/2006/metadata/properties" ma:root="true" ma:fieldsID="f131f80898be6389bf8f1ce29bf84ba3" ns2:_="" ns3:_="">
    <xsd:import namespace="8293d494-c9c2-4a64-a039-21a66334a7e7"/>
    <xsd:import namespace="43e09040-28f4-4e36-876c-47ddf48ab69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3d494-c9c2-4a64-a039-21a66334a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742b05b-9ba8-4872-bed0-60cf4bd1a30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e09040-28f4-4e36-876c-47ddf48ab69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070d3d9-293c-4f9b-bdee-b8b12f1d516d}" ma:internalName="TaxCatchAll" ma:showField="CatchAllData" ma:web="43e09040-28f4-4e36-876c-47ddf48ab69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93d494-c9c2-4a64-a039-21a66334a7e7">
      <Terms xmlns="http://schemas.microsoft.com/office/infopath/2007/PartnerControls"/>
    </lcf76f155ced4ddcb4097134ff3c332f>
    <TaxCatchAll xmlns="43e09040-28f4-4e36-876c-47ddf48ab69b" xsi:nil="true"/>
  </documentManagement>
</p:properties>
</file>

<file path=customXml/itemProps1.xml><?xml version="1.0" encoding="utf-8"?>
<ds:datastoreItem xmlns:ds="http://schemas.openxmlformats.org/officeDocument/2006/customXml" ds:itemID="{3717FE79-3906-4128-B2A1-01A2E274106B}">
  <ds:schemaRefs>
    <ds:schemaRef ds:uri="http://schemas.microsoft.com/sharepoint/v3/contenttype/forms"/>
  </ds:schemaRefs>
</ds:datastoreItem>
</file>

<file path=customXml/itemProps2.xml><?xml version="1.0" encoding="utf-8"?>
<ds:datastoreItem xmlns:ds="http://schemas.openxmlformats.org/officeDocument/2006/customXml" ds:itemID="{6936E3D7-9690-4320-8AEF-DD595CECE5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93d494-c9c2-4a64-a039-21a66334a7e7"/>
    <ds:schemaRef ds:uri="43e09040-28f4-4e36-876c-47ddf48ab6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6807F7-0B25-4208-954E-16F88B4B6C8D}">
  <ds:schemaRefs>
    <ds:schemaRef ds:uri="http://schemas.microsoft.com/office/2006/metadata/properties"/>
    <ds:schemaRef ds:uri="http://schemas.microsoft.com/office/infopath/2007/PartnerControls"/>
    <ds:schemaRef ds:uri="8293d494-c9c2-4a64-a039-21a66334a7e7"/>
    <ds:schemaRef ds:uri="43e09040-28f4-4e36-876c-47ddf48ab69b"/>
  </ds:schemaRefs>
</ds:datastoreItem>
</file>

<file path=docProps/app.xml><?xml version="1.0" encoding="utf-8"?>
<Properties xmlns="http://schemas.openxmlformats.org/officeDocument/2006/extended-properties" xmlns:vt="http://schemas.openxmlformats.org/officeDocument/2006/docPropsVTypes">
  <Template/>
  <TotalTime>1225</TotalTime>
  <Words>1802</Words>
  <Application>Microsoft Office PowerPoint</Application>
  <PresentationFormat>Widescreen</PresentationFormat>
  <Paragraphs>244</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OpenSans-Regular</vt:lpstr>
      <vt:lpstr>Wingdings</vt:lpstr>
      <vt:lpstr>Office Theme</vt:lpstr>
      <vt:lpstr>CSPE  Action &amp; Assessment</vt:lpstr>
      <vt:lpstr>By the end of this webinar, you will:   - not be confused(!) about the CSPE short course requirements - know how CSPE fits into Wellbeing - have a broad understanding of the three CSPE strands - know how to engage your students in active learning  - know how to support actions to foster student agency - be informed about CSPE assessment, the Action Record and CBA </vt:lpstr>
      <vt:lpstr>PowerPoint Presentation</vt:lpstr>
      <vt:lpstr>PowerPoint Presentation</vt:lpstr>
      <vt:lpstr>PowerPoint Presentation</vt:lpstr>
      <vt:lpstr>PowerPoint Presentation</vt:lpstr>
      <vt:lpstr>What is important in CSPE?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out the teaching package on Folens.ie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O'Keeffe</dc:creator>
  <cp:lastModifiedBy>Conor Harrison</cp:lastModifiedBy>
  <cp:revision>43</cp:revision>
  <dcterms:created xsi:type="dcterms:W3CDTF">2021-10-04T12:15:27Z</dcterms:created>
  <dcterms:modified xsi:type="dcterms:W3CDTF">2024-03-13T18:47:01Z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0x010100409037D0297CCE40A08376BF676D8BDD</vt:lpwstr>
  </property>
</Properties>
</file>